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24387175" cy="13716000"/>
  <p:notesSz cx="13716000" cy="243871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81">
          <p15:clr>
            <a:srgbClr val="A4A3A4"/>
          </p15:clr>
        </p15:guide>
        <p15:guide id="2" orient="horz"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9" d="100"/>
          <a:sy n="49" d="100"/>
        </p:scale>
        <p:origin x="54" y="282"/>
      </p:cViewPr>
      <p:guideLst>
        <p:guide pos="7681"/>
        <p:guide orient="horz" pos="43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38" name="PlaceHolder 1"/>
          <p:cNvSpPr>
            <a:spLocks noGrp="1" noRot="1" noChangeAspect="1"/>
          </p:cNvSpPr>
          <p:nvPr>
            <p:ph type="sldImg"/>
          </p:nvPr>
        </p:nvSpPr>
        <p:spPr bwMode="auto">
          <a:xfrm>
            <a:off x="216000" y="812520"/>
            <a:ext cx="7127280" cy="4008960"/>
          </a:xfrm>
          <a:prstGeom prst="rect">
            <a:avLst/>
          </a:prstGeom>
          <a:noFill/>
          <a:ln w="0">
            <a:noFill/>
          </a:ln>
        </p:spPr>
        <p:txBody>
          <a:bodyPr lIns="0" tIns="0" rIns="0" bIns="0" anchor="ctr">
            <a:noAutofit/>
          </a:bodyPr>
          <a:lstStyle/>
          <a:p>
            <a:pPr>
              <a:defRPr/>
            </a:pPr>
            <a:r>
              <a:rPr lang="fr-FR" sz="1400" b="0" strike="noStrike" spc="-1" dirty="0" err="1">
                <a:solidFill>
                  <a:srgbClr val="000000"/>
                </a:solidFill>
                <a:latin typeface="Arial"/>
              </a:rPr>
              <a:t>Для</a:t>
            </a:r>
            <a:r>
              <a:rPr lang="fr-FR" sz="1400" b="0" strike="noStrike" spc="-1" dirty="0">
                <a:solidFill>
                  <a:srgbClr val="000000"/>
                </a:solidFill>
                <a:latin typeface="Arial"/>
              </a:rPr>
              <a:t> </a:t>
            </a:r>
            <a:r>
              <a:rPr lang="fr-FR" sz="1400" b="0" strike="noStrike" spc="-1" dirty="0" err="1">
                <a:solidFill>
                  <a:srgbClr val="000000"/>
                </a:solidFill>
                <a:latin typeface="Arial"/>
              </a:rPr>
              <a:t>перемещения</a:t>
            </a:r>
            <a:r>
              <a:rPr lang="fr-FR" sz="1400" b="0" strike="noStrike" spc="-1" dirty="0">
                <a:solidFill>
                  <a:srgbClr val="000000"/>
                </a:solidFill>
                <a:latin typeface="Arial"/>
              </a:rPr>
              <a:t> </a:t>
            </a:r>
            <a:r>
              <a:rPr lang="fr-FR" sz="1400" b="0" strike="noStrike" spc="-1" dirty="0" err="1">
                <a:solidFill>
                  <a:srgbClr val="000000"/>
                </a:solidFill>
                <a:latin typeface="Arial"/>
              </a:rPr>
              <a:t>страницы</a:t>
            </a:r>
            <a:r>
              <a:rPr lang="fr-FR" sz="1400" b="0" strike="noStrike" spc="-1" dirty="0">
                <a:solidFill>
                  <a:srgbClr val="000000"/>
                </a:solidFill>
                <a:latin typeface="Arial"/>
              </a:rPr>
              <a:t> </a:t>
            </a:r>
            <a:r>
              <a:rPr lang="fr-FR" sz="1400" b="0" strike="noStrike" spc="-1" dirty="0" err="1">
                <a:solidFill>
                  <a:srgbClr val="000000"/>
                </a:solidFill>
                <a:latin typeface="Arial"/>
              </a:rPr>
              <a:t>щёлкните</a:t>
            </a:r>
            <a:r>
              <a:rPr lang="fr-FR" sz="1400" b="0" strike="noStrike" spc="-1" dirty="0">
                <a:solidFill>
                  <a:srgbClr val="000000"/>
                </a:solidFill>
                <a:latin typeface="Arial"/>
              </a:rPr>
              <a:t> </a:t>
            </a:r>
            <a:r>
              <a:rPr lang="fr-FR" sz="1400" b="0" strike="noStrike" spc="-1" dirty="0" err="1">
                <a:solidFill>
                  <a:srgbClr val="000000"/>
                </a:solidFill>
                <a:latin typeface="Arial"/>
              </a:rPr>
              <a:t>мышью</a:t>
            </a:r>
            <a:endParaRPr lang="fr-FR" sz="1400" b="0" strike="noStrike" spc="-1" dirty="0">
              <a:solidFill>
                <a:srgbClr val="000000"/>
              </a:solidFill>
              <a:latin typeface="Arial"/>
            </a:endParaRPr>
          </a:p>
        </p:txBody>
      </p:sp>
      <p:sp>
        <p:nvSpPr>
          <p:cNvPr id="39" name="PlaceHolder 2"/>
          <p:cNvSpPr>
            <a:spLocks noGrp="1"/>
          </p:cNvSpPr>
          <p:nvPr>
            <p:ph type="body"/>
          </p:nvPr>
        </p:nvSpPr>
        <p:spPr bwMode="auto">
          <a:xfrm>
            <a:off x="756000" y="5078520"/>
            <a:ext cx="6047640" cy="4811039"/>
          </a:xfrm>
          <a:prstGeom prst="rect">
            <a:avLst/>
          </a:prstGeom>
          <a:noFill/>
          <a:ln w="0">
            <a:noFill/>
          </a:ln>
        </p:spPr>
        <p:txBody>
          <a:bodyPr lIns="0" tIns="0" rIns="0" bIns="0" anchor="t">
            <a:noAutofit/>
          </a:bodyPr>
          <a:lstStyle/>
          <a:p>
            <a:pPr>
              <a:defRPr/>
            </a:pPr>
            <a:r>
              <a:rPr lang="fr-FR" sz="2000" b="0" strike="noStrike" spc="-1" dirty="0" err="1">
                <a:latin typeface="Arial"/>
              </a:rPr>
              <a:t>Для</a:t>
            </a:r>
            <a:r>
              <a:rPr lang="fr-FR" sz="2000" b="0" strike="noStrike" spc="-1" dirty="0">
                <a:latin typeface="Arial"/>
              </a:rPr>
              <a:t> </a:t>
            </a:r>
            <a:r>
              <a:rPr lang="fr-FR" sz="2000" b="0" strike="noStrike" spc="-1" dirty="0" err="1">
                <a:latin typeface="Arial"/>
              </a:rPr>
              <a:t>правки</a:t>
            </a:r>
            <a:r>
              <a:rPr lang="fr-FR" sz="2000" b="0" strike="noStrike" spc="-1" dirty="0">
                <a:latin typeface="Arial"/>
              </a:rPr>
              <a:t> </a:t>
            </a:r>
            <a:r>
              <a:rPr lang="fr-FR" sz="2000" b="0" strike="noStrike" spc="-1" dirty="0" err="1">
                <a:latin typeface="Arial"/>
              </a:rPr>
              <a:t>формата</a:t>
            </a:r>
            <a:r>
              <a:rPr lang="fr-FR" sz="2000" b="0" strike="noStrike" spc="-1" dirty="0">
                <a:latin typeface="Arial"/>
              </a:rPr>
              <a:t> </a:t>
            </a:r>
            <a:r>
              <a:rPr lang="fr-FR" sz="2000" b="0" strike="noStrike" spc="-1" dirty="0" err="1">
                <a:latin typeface="Arial"/>
              </a:rPr>
              <a:t>примечаний</a:t>
            </a:r>
            <a:r>
              <a:rPr lang="fr-FR" sz="2000" b="0" strike="noStrike" spc="-1" dirty="0">
                <a:latin typeface="Arial"/>
              </a:rPr>
              <a:t> </a:t>
            </a:r>
            <a:r>
              <a:rPr lang="fr-FR" sz="2000" b="0" strike="noStrike" spc="-1" dirty="0" err="1">
                <a:latin typeface="Arial"/>
              </a:rPr>
              <a:t>щёлкните</a:t>
            </a:r>
            <a:r>
              <a:rPr lang="fr-FR" sz="2000" b="0" strike="noStrike" spc="-1" dirty="0">
                <a:latin typeface="Arial"/>
              </a:rPr>
              <a:t> </a:t>
            </a:r>
            <a:r>
              <a:rPr lang="fr-FR" sz="2000" b="0" strike="noStrike" spc="-1" dirty="0" err="1">
                <a:latin typeface="Arial"/>
              </a:rPr>
              <a:t>мышью</a:t>
            </a:r>
            <a:endParaRPr lang="fr-FR" sz="2000" b="0" strike="noStrike" spc="-1" dirty="0">
              <a:latin typeface="Arial"/>
            </a:endParaRPr>
          </a:p>
        </p:txBody>
      </p:sp>
      <p:sp>
        <p:nvSpPr>
          <p:cNvPr id="40" name="PlaceHolder 3"/>
          <p:cNvSpPr>
            <a:spLocks noGrp="1"/>
          </p:cNvSpPr>
          <p:nvPr>
            <p:ph type="hdr"/>
          </p:nvPr>
        </p:nvSpPr>
        <p:spPr bwMode="auto">
          <a:xfrm>
            <a:off x="0" y="0"/>
            <a:ext cx="3280680" cy="534240"/>
          </a:xfrm>
          <a:prstGeom prst="rect">
            <a:avLst/>
          </a:prstGeom>
          <a:noFill/>
          <a:ln w="0">
            <a:noFill/>
          </a:ln>
        </p:spPr>
        <p:txBody>
          <a:bodyPr lIns="0" tIns="0" rIns="0" bIns="0" anchor="t">
            <a:noAutofit/>
          </a:bodyPr>
          <a:lstStyle>
            <a:lvl1pPr>
              <a:defRPr>
                <a:latin typeface="Suisse Int'l Light" panose="020B0304000000000000" pitchFamily="34" charset="-78"/>
              </a:defRPr>
            </a:lvl1pPr>
          </a:lstStyle>
          <a:p>
            <a:pPr>
              <a:defRPr/>
            </a:pPr>
            <a:r>
              <a:rPr lang="fr-FR" sz="1400" spc="-1" dirty="0"/>
              <a:t>&lt;</a:t>
            </a:r>
            <a:r>
              <a:rPr lang="fr-FR" sz="1400" spc="-1" dirty="0" err="1"/>
              <a:t>верхний</a:t>
            </a:r>
            <a:r>
              <a:rPr lang="fr-FR" sz="1400" spc="-1" dirty="0"/>
              <a:t> </a:t>
            </a:r>
            <a:r>
              <a:rPr lang="fr-FR" sz="1400" spc="-1" dirty="0" err="1"/>
              <a:t>колонтитул</a:t>
            </a:r>
            <a:r>
              <a:rPr lang="fr-FR" sz="1400" spc="-1" dirty="0"/>
              <a:t>&gt;</a:t>
            </a:r>
          </a:p>
        </p:txBody>
      </p:sp>
      <p:sp>
        <p:nvSpPr>
          <p:cNvPr id="41" name="PlaceHolder 4"/>
          <p:cNvSpPr>
            <a:spLocks noGrp="1"/>
          </p:cNvSpPr>
          <p:nvPr>
            <p:ph type="dt" idx="1"/>
          </p:nvPr>
        </p:nvSpPr>
        <p:spPr bwMode="auto">
          <a:xfrm>
            <a:off x="4278960" y="0"/>
            <a:ext cx="3280680" cy="534240"/>
          </a:xfrm>
          <a:prstGeom prst="rect">
            <a:avLst/>
          </a:prstGeom>
          <a:noFill/>
          <a:ln w="0">
            <a:noFill/>
          </a:ln>
        </p:spPr>
        <p:txBody>
          <a:bodyPr lIns="0" tIns="0" rIns="0" bIns="0" anchor="t">
            <a:noAutofit/>
          </a:bodyPr>
          <a:lstStyle>
            <a:lvl1pPr algn="r">
              <a:buNone/>
              <a:defRPr lang="fr-FR" sz="1400" b="0" strike="noStrike" spc="-1">
                <a:latin typeface="Suisse Int'l Light" panose="020B0304000000000000" pitchFamily="34" charset="-78"/>
              </a:defRPr>
            </a:lvl1pPr>
          </a:lstStyle>
          <a:p>
            <a:pPr>
              <a:defRPr/>
            </a:pPr>
            <a:r>
              <a:rPr lang="ru-RU" dirty="0"/>
              <a:t>&lt;дата/время&gt;</a:t>
            </a:r>
          </a:p>
        </p:txBody>
      </p:sp>
      <p:sp>
        <p:nvSpPr>
          <p:cNvPr id="42" name="PlaceHolder 5"/>
          <p:cNvSpPr>
            <a:spLocks noGrp="1"/>
          </p:cNvSpPr>
          <p:nvPr>
            <p:ph type="ftr" idx="2"/>
          </p:nvPr>
        </p:nvSpPr>
        <p:spPr bwMode="auto">
          <a:xfrm>
            <a:off x="0" y="10157400"/>
            <a:ext cx="3280680" cy="534240"/>
          </a:xfrm>
          <a:prstGeom prst="rect">
            <a:avLst/>
          </a:prstGeom>
          <a:noFill/>
          <a:ln w="0">
            <a:noFill/>
          </a:ln>
        </p:spPr>
        <p:txBody>
          <a:bodyPr lIns="0" tIns="0" rIns="0" bIns="0" anchor="b">
            <a:noAutofit/>
          </a:bodyPr>
          <a:lstStyle>
            <a:lvl1pPr>
              <a:defRPr lang="fr-FR" sz="1400" b="0" strike="noStrike" spc="-1">
                <a:latin typeface="Suisse Int'l Light" panose="020B0304000000000000" pitchFamily="34" charset="-78"/>
              </a:defRPr>
            </a:lvl1pPr>
          </a:lstStyle>
          <a:p>
            <a:pPr>
              <a:defRPr/>
            </a:pPr>
            <a:r>
              <a:rPr lang="ru-RU" dirty="0"/>
              <a:t>&lt;нижний колонтитул&gt;</a:t>
            </a:r>
          </a:p>
        </p:txBody>
      </p:sp>
      <p:sp>
        <p:nvSpPr>
          <p:cNvPr id="43" name="PlaceHolder 6"/>
          <p:cNvSpPr>
            <a:spLocks noGrp="1"/>
          </p:cNvSpPr>
          <p:nvPr>
            <p:ph type="sldNum" idx="3"/>
          </p:nvPr>
        </p:nvSpPr>
        <p:spPr bwMode="auto">
          <a:xfrm>
            <a:off x="4278960" y="10157400"/>
            <a:ext cx="3280680" cy="534240"/>
          </a:xfrm>
          <a:prstGeom prst="rect">
            <a:avLst/>
          </a:prstGeom>
          <a:noFill/>
          <a:ln w="0">
            <a:noFill/>
          </a:ln>
        </p:spPr>
        <p:txBody>
          <a:bodyPr lIns="0" tIns="0" rIns="0" bIns="0" anchor="b">
            <a:noAutofit/>
          </a:bodyPr>
          <a:lstStyle>
            <a:lvl1pPr algn="r">
              <a:buNone/>
              <a:defRPr lang="fr-FR" sz="1400" b="0" strike="noStrike" spc="-1">
                <a:latin typeface="Suisse Int'l Light" panose="020B0304000000000000" pitchFamily="34" charset="-78"/>
              </a:defRPr>
            </a:lvl1pPr>
          </a:lstStyle>
          <a:p>
            <a:pPr>
              <a:defRPr/>
            </a:pPr>
            <a:fld id="{34D3C780-70FE-4D27-B5DB-B45EC5F1040B}" type="slidenum">
              <a:rPr lang="en-US" smtClean="0"/>
              <a:pPr>
                <a:defRPr/>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uisse Int'l Light" panose="020B0304000000000000" pitchFamily="34" charset="-78"/>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68" name="PlaceHolder 1"/>
          <p:cNvSpPr>
            <a:spLocks noGrp="1" noRot="1" noChangeAspect="1"/>
          </p:cNvSpPr>
          <p:nvPr>
            <p:ph type="sldImg"/>
          </p:nvPr>
        </p:nvSpPr>
        <p:spPr bwMode="auto">
          <a:xfrm>
            <a:off x="-1166813" y="0"/>
            <a:ext cx="5334001" cy="3000375"/>
          </a:xfrm>
          <a:prstGeom prst="rect">
            <a:avLst/>
          </a:prstGeom>
          <a:ln w="0">
            <a:noFill/>
          </a:ln>
        </p:spPr>
      </p:sp>
      <p:sp>
        <p:nvSpPr>
          <p:cNvPr id="569"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570" name="PlaceHolder 3"/>
          <p:cNvSpPr>
            <a:spLocks noGrp="1"/>
          </p:cNvSpPr>
          <p:nvPr>
            <p:ph type="sldNum" idx="4"/>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3C840CA8-5649-43B2-94A6-5D049C396B1B}" type="slidenum">
              <a:rPr lang="en-US" sz="1800" b="0" strike="noStrike" spc="-1">
                <a:solidFill>
                  <a:srgbClr val="000000"/>
                </a:solidFill>
                <a:latin typeface="Suisse Int'l Light" panose="020B0304000000000000" pitchFamily="34" charset="-78"/>
              </a:rPr>
              <a:t>1</a:t>
            </a:fld>
            <a:endParaRPr lang="fr-FR" sz="1800" b="0" strike="noStrike" spc="-1" dirty="0">
              <a:latin typeface="Suisse Int'l Light" panose="020B0304000000000000" pitchFamily="34" charset="-7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95" name="PlaceHolder 1"/>
          <p:cNvSpPr>
            <a:spLocks noGrp="1" noRot="1" noChangeAspect="1"/>
          </p:cNvSpPr>
          <p:nvPr>
            <p:ph type="sldImg"/>
          </p:nvPr>
        </p:nvSpPr>
        <p:spPr bwMode="auto">
          <a:xfrm>
            <a:off x="-1166813" y="0"/>
            <a:ext cx="5334001" cy="3000375"/>
          </a:xfrm>
          <a:prstGeom prst="rect">
            <a:avLst/>
          </a:prstGeom>
          <a:ln w="0">
            <a:noFill/>
          </a:ln>
        </p:spPr>
      </p:sp>
      <p:sp>
        <p:nvSpPr>
          <p:cNvPr id="596"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597" name="PlaceHolder 3"/>
          <p:cNvSpPr>
            <a:spLocks noGrp="1"/>
          </p:cNvSpPr>
          <p:nvPr>
            <p:ph type="sldNum" idx="13"/>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9CC464B3-CBDE-4FE1-8AFE-A551E0FC42B0}" type="slidenum">
              <a:rPr lang="en-US" sz="1800" b="0" strike="noStrike" spc="-1">
                <a:solidFill>
                  <a:srgbClr val="000000"/>
                </a:solidFill>
                <a:latin typeface="Suisse Int'l Light" panose="020B0304000000000000" pitchFamily="34" charset="-78"/>
              </a:rPr>
              <a:t>10</a:t>
            </a:fld>
            <a:endParaRPr lang="fr-FR" sz="1800" b="0" strike="noStrike" spc="-1" dirty="0">
              <a:latin typeface="Suisse Int'l Light" panose="020B0304000000000000" pitchFamily="34" charset="-7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98" name="PlaceHolder 1"/>
          <p:cNvSpPr>
            <a:spLocks noGrp="1" noRot="1" noChangeAspect="1"/>
          </p:cNvSpPr>
          <p:nvPr>
            <p:ph type="sldImg"/>
          </p:nvPr>
        </p:nvSpPr>
        <p:spPr bwMode="auto">
          <a:xfrm>
            <a:off x="-1166813" y="0"/>
            <a:ext cx="5334001" cy="3000375"/>
          </a:xfrm>
          <a:prstGeom prst="rect">
            <a:avLst/>
          </a:prstGeom>
          <a:ln w="0">
            <a:noFill/>
          </a:ln>
        </p:spPr>
      </p:sp>
      <p:sp>
        <p:nvSpPr>
          <p:cNvPr id="599"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600" name="PlaceHolder 3"/>
          <p:cNvSpPr>
            <a:spLocks noGrp="1"/>
          </p:cNvSpPr>
          <p:nvPr>
            <p:ph type="sldNum" idx="14"/>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C302372D-1D7F-4417-B8A3-BF62BDF8E0B6}" type="slidenum">
              <a:rPr lang="en-US" sz="1800" b="0" strike="noStrike" spc="-1">
                <a:solidFill>
                  <a:srgbClr val="000000"/>
                </a:solidFill>
                <a:latin typeface="Suisse Int'l Light" panose="020B0304000000000000" pitchFamily="34" charset="-78"/>
              </a:rPr>
              <a:t>11</a:t>
            </a:fld>
            <a:endParaRPr lang="fr-FR" sz="1800" b="0" strike="noStrike" spc="-1" dirty="0">
              <a:latin typeface="Suisse Int'l Light" panose="020B0304000000000000" pitchFamily="34" charset="-7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01" name="PlaceHolder 1"/>
          <p:cNvSpPr>
            <a:spLocks noGrp="1" noRot="1" noChangeAspect="1"/>
          </p:cNvSpPr>
          <p:nvPr>
            <p:ph type="sldImg"/>
          </p:nvPr>
        </p:nvSpPr>
        <p:spPr bwMode="auto">
          <a:xfrm>
            <a:off x="-1166813" y="0"/>
            <a:ext cx="5334001" cy="3000375"/>
          </a:xfrm>
          <a:prstGeom prst="rect">
            <a:avLst/>
          </a:prstGeom>
          <a:ln w="0">
            <a:noFill/>
          </a:ln>
        </p:spPr>
      </p:sp>
      <p:sp>
        <p:nvSpPr>
          <p:cNvPr id="602"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603" name="PlaceHolder 3"/>
          <p:cNvSpPr>
            <a:spLocks noGrp="1"/>
          </p:cNvSpPr>
          <p:nvPr>
            <p:ph type="sldNum" idx="15"/>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6A45A5D9-3B99-45E3-A8BC-324C89F23CBE}" type="slidenum">
              <a:rPr lang="en-US" sz="1800" b="0" strike="noStrike" spc="-1">
                <a:solidFill>
                  <a:srgbClr val="000000"/>
                </a:solidFill>
                <a:latin typeface="Suisse Int'l Light" panose="020B0304000000000000" pitchFamily="34" charset="-78"/>
              </a:rPr>
              <a:t>12</a:t>
            </a:fld>
            <a:endParaRPr lang="fr-FR" sz="1800" b="0" strike="noStrike" spc="-1" dirty="0">
              <a:latin typeface="Suisse Int'l Light" panose="020B0304000000000000" pitchFamily="34" charset="-7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04" name="PlaceHolder 1"/>
          <p:cNvSpPr>
            <a:spLocks noGrp="1" noRot="1" noChangeAspect="1"/>
          </p:cNvSpPr>
          <p:nvPr>
            <p:ph type="sldImg"/>
          </p:nvPr>
        </p:nvSpPr>
        <p:spPr bwMode="auto">
          <a:xfrm>
            <a:off x="-1166813" y="0"/>
            <a:ext cx="5334001" cy="3000375"/>
          </a:xfrm>
          <a:prstGeom prst="rect">
            <a:avLst/>
          </a:prstGeom>
          <a:ln w="0">
            <a:noFill/>
          </a:ln>
        </p:spPr>
      </p:sp>
      <p:sp>
        <p:nvSpPr>
          <p:cNvPr id="605"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606" name="PlaceHolder 3"/>
          <p:cNvSpPr>
            <a:spLocks noGrp="1"/>
          </p:cNvSpPr>
          <p:nvPr>
            <p:ph type="sldNum" idx="16"/>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9625DEDE-11A2-4729-84A8-73DE082F68D6}" type="slidenum">
              <a:rPr lang="en-US" sz="1800" b="0" strike="noStrike" spc="-1">
                <a:solidFill>
                  <a:srgbClr val="000000"/>
                </a:solidFill>
                <a:latin typeface="Suisse Int'l Light" panose="020B0304000000000000" pitchFamily="34" charset="-78"/>
              </a:rPr>
              <a:t>13</a:t>
            </a:fld>
            <a:endParaRPr lang="fr-FR" sz="1800" b="0" strike="noStrike" spc="-1" dirty="0">
              <a:latin typeface="Suisse Int'l Light" panose="020B0304000000000000" pitchFamily="34" charset="-7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07" name="PlaceHolder 1"/>
          <p:cNvSpPr>
            <a:spLocks noGrp="1" noRot="1" noChangeAspect="1"/>
          </p:cNvSpPr>
          <p:nvPr>
            <p:ph type="sldImg"/>
          </p:nvPr>
        </p:nvSpPr>
        <p:spPr bwMode="auto">
          <a:xfrm>
            <a:off x="-1166813" y="0"/>
            <a:ext cx="5334001" cy="3000375"/>
          </a:xfrm>
          <a:prstGeom prst="rect">
            <a:avLst/>
          </a:prstGeom>
          <a:ln w="0">
            <a:noFill/>
          </a:ln>
        </p:spPr>
      </p:sp>
      <p:sp>
        <p:nvSpPr>
          <p:cNvPr id="608"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609" name="PlaceHolder 3"/>
          <p:cNvSpPr>
            <a:spLocks noGrp="1"/>
          </p:cNvSpPr>
          <p:nvPr>
            <p:ph type="sldNum" idx="17"/>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29021515-24B9-4546-BC65-CDD360893347}" type="slidenum">
              <a:rPr lang="en-US" sz="1800" b="0" strike="noStrike" spc="-1">
                <a:solidFill>
                  <a:srgbClr val="000000"/>
                </a:solidFill>
                <a:latin typeface="Suisse Int'l Light" panose="020B0304000000000000" pitchFamily="34" charset="-78"/>
              </a:rPr>
              <a:t>14</a:t>
            </a:fld>
            <a:endParaRPr lang="fr-FR" sz="1800" b="0" strike="noStrike" spc="-1" dirty="0">
              <a:latin typeface="Suisse Int'l Light" panose="020B0304000000000000" pitchFamily="34" charset="-7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10" name="PlaceHolder 1"/>
          <p:cNvSpPr>
            <a:spLocks noGrp="1" noRot="1" noChangeAspect="1"/>
          </p:cNvSpPr>
          <p:nvPr>
            <p:ph type="sldImg"/>
          </p:nvPr>
        </p:nvSpPr>
        <p:spPr bwMode="auto">
          <a:xfrm>
            <a:off x="-1166813" y="0"/>
            <a:ext cx="5334001" cy="3000375"/>
          </a:xfrm>
          <a:prstGeom prst="rect">
            <a:avLst/>
          </a:prstGeom>
          <a:ln w="0">
            <a:noFill/>
          </a:ln>
        </p:spPr>
      </p:sp>
      <p:sp>
        <p:nvSpPr>
          <p:cNvPr id="611"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612" name="PlaceHolder 3"/>
          <p:cNvSpPr>
            <a:spLocks noGrp="1"/>
          </p:cNvSpPr>
          <p:nvPr>
            <p:ph type="sldNum" idx="18"/>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E8391488-A0FF-4392-A35A-F130CD013C92}" type="slidenum">
              <a:rPr lang="en-US" sz="1800" b="0" strike="noStrike" spc="-1">
                <a:solidFill>
                  <a:srgbClr val="000000"/>
                </a:solidFill>
                <a:latin typeface="Suisse Int'l Light" panose="020B0304000000000000" pitchFamily="34" charset="-78"/>
              </a:rPr>
              <a:t>15</a:t>
            </a:fld>
            <a:endParaRPr lang="fr-FR" sz="1800" b="0" strike="noStrike" spc="-1" dirty="0">
              <a:latin typeface="Suisse Int'l Light" panose="020B0304000000000000" pitchFamily="34" charset="-7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13" name="PlaceHolder 1"/>
          <p:cNvSpPr>
            <a:spLocks noGrp="1" noRot="1" noChangeAspect="1"/>
          </p:cNvSpPr>
          <p:nvPr>
            <p:ph type="sldImg"/>
          </p:nvPr>
        </p:nvSpPr>
        <p:spPr bwMode="auto">
          <a:xfrm>
            <a:off x="-1166813" y="0"/>
            <a:ext cx="5334001" cy="3000375"/>
          </a:xfrm>
          <a:prstGeom prst="rect">
            <a:avLst/>
          </a:prstGeom>
          <a:ln w="0">
            <a:noFill/>
          </a:ln>
        </p:spPr>
      </p:sp>
      <p:sp>
        <p:nvSpPr>
          <p:cNvPr id="614"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615" name="PlaceHolder 3"/>
          <p:cNvSpPr>
            <a:spLocks noGrp="1"/>
          </p:cNvSpPr>
          <p:nvPr>
            <p:ph type="sldNum" idx="19"/>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CC4917E1-0183-4A21-A3B3-6CD50C237F0C}" type="slidenum">
              <a:rPr lang="en-US" sz="1800" b="0" strike="noStrike" spc="-1">
                <a:solidFill>
                  <a:srgbClr val="000000"/>
                </a:solidFill>
                <a:latin typeface="Suisse Int'l Light" panose="020B0304000000000000" pitchFamily="34" charset="-78"/>
              </a:rPr>
              <a:t>16</a:t>
            </a:fld>
            <a:endParaRPr lang="fr-FR" sz="1800" b="0" strike="noStrike" spc="-1" dirty="0">
              <a:latin typeface="Suisse Int'l Light" panose="020B0304000000000000" pitchFamily="34" charset="-7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16" name="PlaceHolder 1"/>
          <p:cNvSpPr>
            <a:spLocks noGrp="1" noRot="1" noChangeAspect="1"/>
          </p:cNvSpPr>
          <p:nvPr>
            <p:ph type="sldImg"/>
          </p:nvPr>
        </p:nvSpPr>
        <p:spPr bwMode="auto">
          <a:xfrm>
            <a:off x="-1166813" y="0"/>
            <a:ext cx="5334001" cy="3000375"/>
          </a:xfrm>
          <a:prstGeom prst="rect">
            <a:avLst/>
          </a:prstGeom>
          <a:ln w="0">
            <a:noFill/>
          </a:ln>
        </p:spPr>
      </p:sp>
      <p:sp>
        <p:nvSpPr>
          <p:cNvPr id="617"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618" name="PlaceHolder 3"/>
          <p:cNvSpPr>
            <a:spLocks noGrp="1"/>
          </p:cNvSpPr>
          <p:nvPr>
            <p:ph type="sldNum" idx="20"/>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78D7525D-9B78-4973-A3FC-B75124056EC9}" type="slidenum">
              <a:rPr lang="en-US" sz="1800" b="0" strike="noStrike" spc="-1">
                <a:solidFill>
                  <a:srgbClr val="000000"/>
                </a:solidFill>
                <a:latin typeface="Suisse Int'l Light" panose="020B0304000000000000" pitchFamily="34" charset="-78"/>
              </a:rPr>
              <a:t>17</a:t>
            </a:fld>
            <a:endParaRPr lang="fr-FR" sz="1800" b="0" strike="noStrike" spc="-1" dirty="0">
              <a:latin typeface="Suisse Int'l Light" panose="020B0304000000000000" pitchFamily="34" charset="-7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19" name="PlaceHolder 1"/>
          <p:cNvSpPr>
            <a:spLocks noGrp="1" noRot="1" noChangeAspect="1"/>
          </p:cNvSpPr>
          <p:nvPr>
            <p:ph type="sldImg"/>
          </p:nvPr>
        </p:nvSpPr>
        <p:spPr bwMode="auto">
          <a:xfrm>
            <a:off x="-1166813" y="0"/>
            <a:ext cx="5334001" cy="3000375"/>
          </a:xfrm>
          <a:prstGeom prst="rect">
            <a:avLst/>
          </a:prstGeom>
          <a:ln w="0">
            <a:noFill/>
          </a:ln>
        </p:spPr>
      </p:sp>
      <p:sp>
        <p:nvSpPr>
          <p:cNvPr id="620"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621" name="PlaceHolder 3"/>
          <p:cNvSpPr>
            <a:spLocks noGrp="1"/>
          </p:cNvSpPr>
          <p:nvPr>
            <p:ph type="sldNum" idx="21"/>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5EE6DFE0-63FD-4A77-82E3-E9313E9AA330}" type="slidenum">
              <a:rPr lang="en-US" sz="1800" b="0" strike="noStrike" spc="-1">
                <a:solidFill>
                  <a:srgbClr val="000000"/>
                </a:solidFill>
                <a:latin typeface="Suisse Int'l Light" panose="020B0304000000000000" pitchFamily="34" charset="-78"/>
              </a:rPr>
              <a:t>18</a:t>
            </a:fld>
            <a:endParaRPr lang="fr-FR" sz="1800" b="0" strike="noStrike" spc="-1" dirty="0">
              <a:latin typeface="Suisse Int'l Light" panose="020B0304000000000000" pitchFamily="34" charset="-7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22" name="PlaceHolder 1"/>
          <p:cNvSpPr>
            <a:spLocks noGrp="1" noRot="1" noChangeAspect="1"/>
          </p:cNvSpPr>
          <p:nvPr>
            <p:ph type="sldImg"/>
          </p:nvPr>
        </p:nvSpPr>
        <p:spPr bwMode="auto">
          <a:xfrm>
            <a:off x="-1166813" y="0"/>
            <a:ext cx="5334001" cy="3000375"/>
          </a:xfrm>
          <a:prstGeom prst="rect">
            <a:avLst/>
          </a:prstGeom>
          <a:ln w="0">
            <a:noFill/>
          </a:ln>
        </p:spPr>
      </p:sp>
      <p:sp>
        <p:nvSpPr>
          <p:cNvPr id="623"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624" name="PlaceHolder 3"/>
          <p:cNvSpPr>
            <a:spLocks noGrp="1"/>
          </p:cNvSpPr>
          <p:nvPr>
            <p:ph type="sldNum" idx="22"/>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364499CC-A529-49EF-A585-F1C07A24AF99}" type="slidenum">
              <a:rPr lang="en-US" sz="1800" b="0" strike="noStrike" spc="-1">
                <a:solidFill>
                  <a:srgbClr val="000000"/>
                </a:solidFill>
                <a:latin typeface="Suisse Int'l Light" panose="020B0304000000000000" pitchFamily="34" charset="-78"/>
              </a:rPr>
              <a:t>19</a:t>
            </a:fld>
            <a:endParaRPr lang="fr-FR" sz="1800" b="0" strike="noStrike" spc="-1" dirty="0">
              <a:latin typeface="Suisse Int'l Light" panose="020B0304000000000000" pitchFamily="34" charset="-7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71" name="PlaceHolder 1"/>
          <p:cNvSpPr>
            <a:spLocks noGrp="1" noRot="1" noChangeAspect="1"/>
          </p:cNvSpPr>
          <p:nvPr>
            <p:ph type="sldImg"/>
          </p:nvPr>
        </p:nvSpPr>
        <p:spPr bwMode="auto">
          <a:xfrm>
            <a:off x="-1166813" y="0"/>
            <a:ext cx="5334001" cy="3000375"/>
          </a:xfrm>
          <a:prstGeom prst="rect">
            <a:avLst/>
          </a:prstGeom>
          <a:ln w="0">
            <a:noFill/>
          </a:ln>
        </p:spPr>
      </p:sp>
      <p:sp>
        <p:nvSpPr>
          <p:cNvPr id="572"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573" name="PlaceHolder 3"/>
          <p:cNvSpPr>
            <a:spLocks noGrp="1"/>
          </p:cNvSpPr>
          <p:nvPr>
            <p:ph type="sldNum" idx="5"/>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1D2B9190-0A77-4E37-BC51-D22FCE461C9A}" type="slidenum">
              <a:rPr lang="en-US" sz="1800" b="0" strike="noStrike" spc="-1">
                <a:solidFill>
                  <a:srgbClr val="000000"/>
                </a:solidFill>
                <a:latin typeface="Suisse Int'l Light" panose="020B0304000000000000" pitchFamily="34" charset="-78"/>
              </a:rPr>
              <a:t>2</a:t>
            </a:fld>
            <a:endParaRPr lang="fr-FR" sz="1800" b="0" strike="noStrike" spc="-1" dirty="0">
              <a:latin typeface="Suisse Int'l Light" panose="020B0304000000000000" pitchFamily="34" charset="-7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25" name="PlaceHolder 1"/>
          <p:cNvSpPr>
            <a:spLocks noGrp="1" noRot="1" noChangeAspect="1"/>
          </p:cNvSpPr>
          <p:nvPr>
            <p:ph type="sldImg"/>
          </p:nvPr>
        </p:nvSpPr>
        <p:spPr bwMode="auto">
          <a:xfrm>
            <a:off x="-1166813" y="0"/>
            <a:ext cx="5334001" cy="3000375"/>
          </a:xfrm>
          <a:prstGeom prst="rect">
            <a:avLst/>
          </a:prstGeom>
          <a:ln w="0">
            <a:noFill/>
          </a:ln>
        </p:spPr>
      </p:sp>
      <p:sp>
        <p:nvSpPr>
          <p:cNvPr id="626"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627" name="PlaceHolder 3"/>
          <p:cNvSpPr>
            <a:spLocks noGrp="1"/>
          </p:cNvSpPr>
          <p:nvPr>
            <p:ph type="sldNum" idx="23"/>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02E9EF8F-A091-496E-B53F-50F33DECF368}" type="slidenum">
              <a:rPr lang="en-US" sz="1800" b="0" strike="noStrike" spc="-1">
                <a:solidFill>
                  <a:srgbClr val="000000"/>
                </a:solidFill>
                <a:latin typeface="Suisse Int'l Light" panose="020B0304000000000000" pitchFamily="34" charset="-78"/>
              </a:rPr>
              <a:t>20</a:t>
            </a:fld>
            <a:endParaRPr lang="fr-FR" sz="1800" b="0" strike="noStrike" spc="-1" dirty="0">
              <a:latin typeface="Suisse Int'l Light" panose="020B0304000000000000" pitchFamily="34" charset="-7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28" name="PlaceHolder 1"/>
          <p:cNvSpPr>
            <a:spLocks noGrp="1" noRot="1" noChangeAspect="1"/>
          </p:cNvSpPr>
          <p:nvPr>
            <p:ph type="sldImg"/>
          </p:nvPr>
        </p:nvSpPr>
        <p:spPr bwMode="auto">
          <a:xfrm>
            <a:off x="-1166813" y="0"/>
            <a:ext cx="5334001" cy="3000375"/>
          </a:xfrm>
          <a:prstGeom prst="rect">
            <a:avLst/>
          </a:prstGeom>
          <a:ln w="0">
            <a:noFill/>
          </a:ln>
        </p:spPr>
      </p:sp>
      <p:sp>
        <p:nvSpPr>
          <p:cNvPr id="629"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630" name="PlaceHolder 3"/>
          <p:cNvSpPr>
            <a:spLocks noGrp="1"/>
          </p:cNvSpPr>
          <p:nvPr>
            <p:ph type="sldNum" idx="24"/>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C5420C57-DAB7-4EA0-96A3-B78E3C76B081}" type="slidenum">
              <a:rPr lang="en-US" sz="1800" b="0" strike="noStrike" spc="-1">
                <a:solidFill>
                  <a:srgbClr val="000000"/>
                </a:solidFill>
                <a:latin typeface="Suisse Int'l Light" panose="020B0304000000000000" pitchFamily="34" charset="-78"/>
              </a:rPr>
              <a:t>21</a:t>
            </a:fld>
            <a:endParaRPr lang="fr-FR" sz="1800" b="0" strike="noStrike" spc="-1" dirty="0">
              <a:latin typeface="Suisse Int'l Light" panose="020B0304000000000000" pitchFamily="34" charset="-7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74" name="PlaceHolder 1"/>
          <p:cNvSpPr>
            <a:spLocks noGrp="1" noRot="1" noChangeAspect="1"/>
          </p:cNvSpPr>
          <p:nvPr>
            <p:ph type="sldImg"/>
          </p:nvPr>
        </p:nvSpPr>
        <p:spPr bwMode="auto">
          <a:xfrm>
            <a:off x="-1166813" y="0"/>
            <a:ext cx="5334001" cy="3000375"/>
          </a:xfrm>
          <a:prstGeom prst="rect">
            <a:avLst/>
          </a:prstGeom>
          <a:ln w="0">
            <a:noFill/>
          </a:ln>
        </p:spPr>
      </p:sp>
      <p:sp>
        <p:nvSpPr>
          <p:cNvPr id="575"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576" name="PlaceHolder 3"/>
          <p:cNvSpPr>
            <a:spLocks noGrp="1"/>
          </p:cNvSpPr>
          <p:nvPr>
            <p:ph type="sldNum" idx="6"/>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90DB1704-7096-484E-ABA9-201F87F2111D}" type="slidenum">
              <a:rPr lang="en-US" sz="1800" b="0" strike="noStrike" spc="-1">
                <a:solidFill>
                  <a:srgbClr val="000000"/>
                </a:solidFill>
                <a:latin typeface="Suisse Int'l Light" panose="020B0304000000000000" pitchFamily="34" charset="-78"/>
              </a:rPr>
              <a:t>3</a:t>
            </a:fld>
            <a:endParaRPr lang="fr-FR" sz="1800" b="0" strike="noStrike" spc="-1" dirty="0">
              <a:latin typeface="Suisse Int'l Light" panose="020B0304000000000000" pitchFamily="34" charset="-7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77" name="PlaceHolder 1"/>
          <p:cNvSpPr>
            <a:spLocks noGrp="1" noRot="1" noChangeAspect="1"/>
          </p:cNvSpPr>
          <p:nvPr>
            <p:ph type="sldImg"/>
          </p:nvPr>
        </p:nvSpPr>
        <p:spPr bwMode="auto">
          <a:xfrm>
            <a:off x="-1166813" y="0"/>
            <a:ext cx="5334001" cy="3000375"/>
          </a:xfrm>
          <a:prstGeom prst="rect">
            <a:avLst/>
          </a:prstGeom>
          <a:ln w="0">
            <a:noFill/>
          </a:ln>
        </p:spPr>
      </p:sp>
      <p:sp>
        <p:nvSpPr>
          <p:cNvPr id="578"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579" name="PlaceHolder 3"/>
          <p:cNvSpPr>
            <a:spLocks noGrp="1"/>
          </p:cNvSpPr>
          <p:nvPr>
            <p:ph type="sldNum" idx="7"/>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8C85FE38-4702-40E8-93B5-B289DEE24DDE}" type="slidenum">
              <a:rPr lang="en-US" sz="1800" b="0" strike="noStrike" spc="-1">
                <a:solidFill>
                  <a:srgbClr val="000000"/>
                </a:solidFill>
                <a:latin typeface="Suisse Int'l Light" panose="020B0304000000000000" pitchFamily="34" charset="-78"/>
              </a:rPr>
              <a:t>4</a:t>
            </a:fld>
            <a:endParaRPr lang="fr-FR" sz="1800" b="0" strike="noStrike" spc="-1" dirty="0">
              <a:latin typeface="Suisse Int'l Light" panose="020B0304000000000000" pitchFamily="34" charset="-7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80" name="PlaceHolder 1"/>
          <p:cNvSpPr>
            <a:spLocks noGrp="1" noRot="1" noChangeAspect="1"/>
          </p:cNvSpPr>
          <p:nvPr>
            <p:ph type="sldImg"/>
          </p:nvPr>
        </p:nvSpPr>
        <p:spPr bwMode="auto">
          <a:xfrm>
            <a:off x="-1166813" y="0"/>
            <a:ext cx="5334001" cy="3000375"/>
          </a:xfrm>
          <a:prstGeom prst="rect">
            <a:avLst/>
          </a:prstGeom>
          <a:ln w="0">
            <a:noFill/>
          </a:ln>
        </p:spPr>
      </p:sp>
      <p:sp>
        <p:nvSpPr>
          <p:cNvPr id="581"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582" name="PlaceHolder 3"/>
          <p:cNvSpPr>
            <a:spLocks noGrp="1"/>
          </p:cNvSpPr>
          <p:nvPr>
            <p:ph type="sldNum" idx="8"/>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5CC3286D-0040-4AAE-9D65-4711615CBD49}" type="slidenum">
              <a:rPr lang="en-US" sz="1800" b="0" strike="noStrike" spc="-1">
                <a:solidFill>
                  <a:srgbClr val="000000"/>
                </a:solidFill>
                <a:latin typeface="Suisse Int'l Light" panose="020B0304000000000000" pitchFamily="34" charset="-78"/>
              </a:rPr>
              <a:t>5</a:t>
            </a:fld>
            <a:endParaRPr lang="fr-FR" sz="1800" b="0" strike="noStrike" spc="-1" dirty="0">
              <a:latin typeface="Suisse Int'l Light" panose="020B0304000000000000" pitchFamily="34" charset="-7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83" name="PlaceHolder 1"/>
          <p:cNvSpPr>
            <a:spLocks noGrp="1" noRot="1" noChangeAspect="1"/>
          </p:cNvSpPr>
          <p:nvPr>
            <p:ph type="sldImg"/>
          </p:nvPr>
        </p:nvSpPr>
        <p:spPr bwMode="auto">
          <a:xfrm>
            <a:off x="-1166813" y="0"/>
            <a:ext cx="5334001" cy="3000375"/>
          </a:xfrm>
          <a:prstGeom prst="rect">
            <a:avLst/>
          </a:prstGeom>
          <a:ln w="0">
            <a:noFill/>
          </a:ln>
        </p:spPr>
      </p:sp>
      <p:sp>
        <p:nvSpPr>
          <p:cNvPr id="584"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585" name="PlaceHolder 3"/>
          <p:cNvSpPr>
            <a:spLocks noGrp="1"/>
          </p:cNvSpPr>
          <p:nvPr>
            <p:ph type="sldNum" idx="9"/>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109EBD9F-73DC-443C-A981-DF3CF4098AC8}" type="slidenum">
              <a:rPr lang="en-US" sz="1800" b="0" strike="noStrike" spc="-1">
                <a:solidFill>
                  <a:srgbClr val="000000"/>
                </a:solidFill>
                <a:latin typeface="Suisse Int'l Light" panose="020B0304000000000000" pitchFamily="34" charset="-78"/>
              </a:rPr>
              <a:t>6</a:t>
            </a:fld>
            <a:endParaRPr lang="fr-FR" sz="1800" b="0" strike="noStrike" spc="-1" dirty="0">
              <a:latin typeface="Suisse Int'l Light" panose="020B0304000000000000" pitchFamily="34" charset="-7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86" name="PlaceHolder 1"/>
          <p:cNvSpPr>
            <a:spLocks noGrp="1" noRot="1" noChangeAspect="1"/>
          </p:cNvSpPr>
          <p:nvPr>
            <p:ph type="sldImg"/>
          </p:nvPr>
        </p:nvSpPr>
        <p:spPr bwMode="auto">
          <a:xfrm>
            <a:off x="-1166813" y="0"/>
            <a:ext cx="5334001" cy="3000375"/>
          </a:xfrm>
          <a:prstGeom prst="rect">
            <a:avLst/>
          </a:prstGeom>
          <a:ln w="0">
            <a:noFill/>
          </a:ln>
        </p:spPr>
      </p:sp>
      <p:sp>
        <p:nvSpPr>
          <p:cNvPr id="587"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588" name="PlaceHolder 3"/>
          <p:cNvSpPr>
            <a:spLocks noGrp="1"/>
          </p:cNvSpPr>
          <p:nvPr>
            <p:ph type="sldNum" idx="10"/>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DE3AB53B-7112-4EF6-95CF-30178E231165}" type="slidenum">
              <a:rPr lang="en-US" sz="1800" b="0" strike="noStrike" spc="-1">
                <a:solidFill>
                  <a:srgbClr val="000000"/>
                </a:solidFill>
                <a:latin typeface="Suisse Int'l Light" panose="020B0304000000000000" pitchFamily="34" charset="-78"/>
              </a:rPr>
              <a:t>7</a:t>
            </a:fld>
            <a:endParaRPr lang="fr-FR" sz="1800" b="0" strike="noStrike" spc="-1" dirty="0">
              <a:latin typeface="Suisse Int'l Light" panose="020B0304000000000000" pitchFamily="34" charset="-7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89" name="PlaceHolder 1"/>
          <p:cNvSpPr>
            <a:spLocks noGrp="1" noRot="1" noChangeAspect="1"/>
          </p:cNvSpPr>
          <p:nvPr>
            <p:ph type="sldImg"/>
          </p:nvPr>
        </p:nvSpPr>
        <p:spPr bwMode="auto">
          <a:xfrm>
            <a:off x="-1166813" y="0"/>
            <a:ext cx="5334001" cy="3000375"/>
          </a:xfrm>
          <a:prstGeom prst="rect">
            <a:avLst/>
          </a:prstGeom>
          <a:ln w="0">
            <a:noFill/>
          </a:ln>
        </p:spPr>
      </p:sp>
      <p:sp>
        <p:nvSpPr>
          <p:cNvPr id="590"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591" name="PlaceHolder 3"/>
          <p:cNvSpPr>
            <a:spLocks noGrp="1"/>
          </p:cNvSpPr>
          <p:nvPr>
            <p:ph type="sldNum" idx="11"/>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5945ED20-1ED5-4DA9-8CA2-61D1B8F3B1A7}" type="slidenum">
              <a:rPr lang="en-US" sz="1800" b="0" strike="noStrike" spc="-1">
                <a:solidFill>
                  <a:srgbClr val="000000"/>
                </a:solidFill>
                <a:latin typeface="Suisse Int'l Light" panose="020B0304000000000000" pitchFamily="34" charset="-78"/>
              </a:rPr>
              <a:t>8</a:t>
            </a:fld>
            <a:endParaRPr lang="fr-FR" sz="1800" b="0" strike="noStrike" spc="-1" dirty="0">
              <a:latin typeface="Suisse Int'l Light" panose="020B0304000000000000" pitchFamily="34" charset="-7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92" name="PlaceHolder 1"/>
          <p:cNvSpPr>
            <a:spLocks noGrp="1" noRot="1" noChangeAspect="1"/>
          </p:cNvSpPr>
          <p:nvPr>
            <p:ph type="sldImg"/>
          </p:nvPr>
        </p:nvSpPr>
        <p:spPr bwMode="auto">
          <a:xfrm>
            <a:off x="-1166813" y="0"/>
            <a:ext cx="5334001" cy="3000375"/>
          </a:xfrm>
          <a:prstGeom prst="rect">
            <a:avLst/>
          </a:prstGeom>
          <a:ln w="0">
            <a:noFill/>
          </a:ln>
        </p:spPr>
      </p:sp>
      <p:sp>
        <p:nvSpPr>
          <p:cNvPr id="593" name="PlaceHolder 2"/>
          <p:cNvSpPr>
            <a:spLocks noGrp="1"/>
          </p:cNvSpPr>
          <p:nvPr>
            <p:ph type="body"/>
          </p:nvPr>
        </p:nvSpPr>
        <p:spPr bwMode="auto">
          <a:xfrm>
            <a:off x="0" y="0"/>
            <a:ext cx="2999519" cy="2999519"/>
          </a:xfrm>
          <a:prstGeom prst="rect">
            <a:avLst/>
          </a:prstGeom>
          <a:noFill/>
          <a:ln w="0">
            <a:noFill/>
          </a:ln>
        </p:spPr>
        <p:txBody>
          <a:bodyPr anchor="t">
            <a:noAutofit/>
          </a:bodyPr>
          <a:lstStyle/>
          <a:p>
            <a:pPr>
              <a:defRPr/>
            </a:pPr>
            <a:endParaRPr lang="fr-FR" sz="2000" b="0" strike="noStrike" spc="-1" dirty="0"/>
          </a:p>
        </p:txBody>
      </p:sp>
      <p:sp>
        <p:nvSpPr>
          <p:cNvPr id="594" name="PlaceHolder 3"/>
          <p:cNvSpPr>
            <a:spLocks noGrp="1"/>
          </p:cNvSpPr>
          <p:nvPr>
            <p:ph type="sldNum" idx="12"/>
          </p:nvPr>
        </p:nvSpPr>
        <p:spPr bwMode="auto">
          <a:xfrm>
            <a:off x="0" y="0"/>
            <a:ext cx="2999519" cy="2999519"/>
          </a:xfrm>
          <a:prstGeom prst="rect">
            <a:avLst/>
          </a:prstGeom>
          <a:noFill/>
          <a:ln w="0">
            <a:noFill/>
          </a:ln>
        </p:spPr>
        <p:txBody>
          <a:bodyPr anchor="t">
            <a:noAutofit/>
          </a:bodyPr>
          <a:lstStyle>
            <a:lvl1pPr>
              <a:lnSpc>
                <a:spcPct val="100000"/>
              </a:lnSpc>
              <a:buNone/>
              <a:tabLst>
                <a:tab pos="0" algn="l"/>
              </a:tabLst>
              <a:defRPr lang="en-US" sz="1800" b="0" strike="noStrike" spc="-1">
                <a:solidFill>
                  <a:srgbClr val="000000"/>
                </a:solidFill>
                <a:latin typeface="Calibri"/>
                <a:ea typeface="Calibri"/>
              </a:defRPr>
            </a:lvl1pPr>
          </a:lstStyle>
          <a:p>
            <a:pPr>
              <a:lnSpc>
                <a:spcPct val="100000"/>
              </a:lnSpc>
              <a:buNone/>
              <a:tabLst>
                <a:tab pos="0" algn="l"/>
              </a:tabLst>
              <a:defRPr/>
            </a:pPr>
            <a:fld id="{FD6AFFB0-B2C6-4D4D-8AB1-8DC81936AAE8}" type="slidenum">
              <a:rPr lang="en-US" sz="1800" b="0" strike="noStrike" spc="-1">
                <a:solidFill>
                  <a:srgbClr val="000000"/>
                </a:solidFill>
                <a:latin typeface="Suisse Int'l Light" panose="020B0304000000000000" pitchFamily="34" charset="-78"/>
              </a:rPr>
              <a:t>9</a:t>
            </a:fld>
            <a:endParaRPr lang="fr-FR" sz="1800" b="0" strike="noStrike" spc="-1" dirty="0">
              <a:latin typeface="Suisse Int'l Light" panose="020B0304000000000000" pitchFamily="34" charset="-7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Slide">
    <p:spTree>
      <p:nvGrpSpPr>
        <p:cNvPr id="1" name=""/>
        <p:cNvGrpSpPr/>
        <p:nvPr/>
      </p:nvGrpSpPr>
      <p:grpSpPr bwMode="auto">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objOverTx" preserve="1" userDrawn="1">
  <p:cSld name="Title, Content over Content">
    <p:spTree>
      <p:nvGrpSpPr>
        <p:cNvPr id="1" name=""/>
        <p:cNvGrpSpPr/>
        <p:nvPr/>
      </p:nvGrpSpPr>
      <p:grpSpPr bwMode="auto">
        <a:xfrm>
          <a:off x="0" y="0"/>
          <a:ext cx="0" cy="0"/>
          <a:chOff x="0" y="0"/>
          <a:chExt cx="0" cy="0"/>
        </a:xfrm>
      </p:grpSpPr>
      <p:sp>
        <p:nvSpPr>
          <p:cNvPr id="23" name="PlaceHolder 1"/>
          <p:cNvSpPr>
            <a:spLocks noGrp="1"/>
          </p:cNvSpPr>
          <p:nvPr>
            <p:ph type="title"/>
          </p:nvPr>
        </p:nvSpPr>
        <p:spPr bwMode="auto">
          <a:xfrm>
            <a:off x="1219320" y="547200"/>
            <a:ext cx="21947760" cy="2289960"/>
          </a:xfrm>
          <a:prstGeom prst="rect">
            <a:avLst/>
          </a:prstGeom>
          <a:noFill/>
          <a:ln w="0">
            <a:noFill/>
          </a:ln>
        </p:spPr>
        <p:txBody>
          <a:bodyPr lIns="0" tIns="0" rIns="0" bIns="0" anchor="ctr">
            <a:no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24" name="PlaceHolder 2"/>
          <p:cNvSpPr>
            <a:spLocks noGrp="1"/>
          </p:cNvSpPr>
          <p:nvPr>
            <p:ph/>
          </p:nvPr>
        </p:nvSpPr>
        <p:spPr bwMode="auto">
          <a:xfrm>
            <a:off x="1219320" y="3209400"/>
            <a:ext cx="2194776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25" name="PlaceHolder 3"/>
          <p:cNvSpPr>
            <a:spLocks noGrp="1"/>
          </p:cNvSpPr>
          <p:nvPr>
            <p:ph/>
          </p:nvPr>
        </p:nvSpPr>
        <p:spPr bwMode="auto">
          <a:xfrm>
            <a:off x="1219320" y="7364520"/>
            <a:ext cx="2194776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fourObj" preserve="1" userDrawn="1">
  <p:cSld name="Title, 4 Content">
    <p:spTree>
      <p:nvGrpSpPr>
        <p:cNvPr id="1" name=""/>
        <p:cNvGrpSpPr/>
        <p:nvPr/>
      </p:nvGrpSpPr>
      <p:grpSpPr bwMode="auto">
        <a:xfrm>
          <a:off x="0" y="0"/>
          <a:ext cx="0" cy="0"/>
          <a:chOff x="0" y="0"/>
          <a:chExt cx="0" cy="0"/>
        </a:xfrm>
      </p:grpSpPr>
      <p:sp>
        <p:nvSpPr>
          <p:cNvPr id="26" name="PlaceHolder 1"/>
          <p:cNvSpPr>
            <a:spLocks noGrp="1"/>
          </p:cNvSpPr>
          <p:nvPr>
            <p:ph type="title"/>
          </p:nvPr>
        </p:nvSpPr>
        <p:spPr bwMode="auto">
          <a:xfrm>
            <a:off x="1219320" y="547200"/>
            <a:ext cx="21947760" cy="2289960"/>
          </a:xfrm>
          <a:prstGeom prst="rect">
            <a:avLst/>
          </a:prstGeom>
          <a:noFill/>
          <a:ln w="0">
            <a:noFill/>
          </a:ln>
        </p:spPr>
        <p:txBody>
          <a:bodyPr lIns="0" tIns="0" rIns="0" bIns="0" anchor="ctr">
            <a:no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27" name="PlaceHolder 2"/>
          <p:cNvSpPr>
            <a:spLocks noGrp="1"/>
          </p:cNvSpPr>
          <p:nvPr>
            <p:ph/>
          </p:nvPr>
        </p:nvSpPr>
        <p:spPr bwMode="auto">
          <a:xfrm>
            <a:off x="1219320" y="3209400"/>
            <a:ext cx="1071036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28" name="PlaceHolder 3"/>
          <p:cNvSpPr>
            <a:spLocks noGrp="1"/>
          </p:cNvSpPr>
          <p:nvPr>
            <p:ph/>
          </p:nvPr>
        </p:nvSpPr>
        <p:spPr bwMode="auto">
          <a:xfrm>
            <a:off x="12465720" y="3209400"/>
            <a:ext cx="1071036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29" name="PlaceHolder 4"/>
          <p:cNvSpPr>
            <a:spLocks noGrp="1"/>
          </p:cNvSpPr>
          <p:nvPr>
            <p:ph/>
          </p:nvPr>
        </p:nvSpPr>
        <p:spPr bwMode="auto">
          <a:xfrm>
            <a:off x="1219320" y="7364520"/>
            <a:ext cx="1071036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30" name="PlaceHolder 5"/>
          <p:cNvSpPr>
            <a:spLocks noGrp="1"/>
          </p:cNvSpPr>
          <p:nvPr>
            <p:ph/>
          </p:nvPr>
        </p:nvSpPr>
        <p:spPr bwMode="auto">
          <a:xfrm>
            <a:off x="12465720" y="7364520"/>
            <a:ext cx="1071036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blank" preserve="1" userDrawn="1">
  <p:cSld name="Title, 6 Content">
    <p:spTree>
      <p:nvGrpSpPr>
        <p:cNvPr id="1" name=""/>
        <p:cNvGrpSpPr/>
        <p:nvPr/>
      </p:nvGrpSpPr>
      <p:grpSpPr bwMode="auto">
        <a:xfrm>
          <a:off x="0" y="0"/>
          <a:ext cx="0" cy="0"/>
          <a:chOff x="0" y="0"/>
          <a:chExt cx="0" cy="0"/>
        </a:xfrm>
      </p:grpSpPr>
      <p:sp>
        <p:nvSpPr>
          <p:cNvPr id="31" name="PlaceHolder 1"/>
          <p:cNvSpPr>
            <a:spLocks noGrp="1"/>
          </p:cNvSpPr>
          <p:nvPr>
            <p:ph type="title"/>
          </p:nvPr>
        </p:nvSpPr>
        <p:spPr bwMode="auto">
          <a:xfrm>
            <a:off x="1219320" y="547200"/>
            <a:ext cx="21947760" cy="2289960"/>
          </a:xfrm>
          <a:prstGeom prst="rect">
            <a:avLst/>
          </a:prstGeom>
          <a:noFill/>
          <a:ln w="0">
            <a:noFill/>
          </a:ln>
        </p:spPr>
        <p:txBody>
          <a:bodyPr lIns="0" tIns="0" rIns="0" bIns="0" anchor="ctr">
            <a:no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32" name="PlaceHolder 2"/>
          <p:cNvSpPr>
            <a:spLocks noGrp="1"/>
          </p:cNvSpPr>
          <p:nvPr>
            <p:ph/>
          </p:nvPr>
        </p:nvSpPr>
        <p:spPr bwMode="auto">
          <a:xfrm>
            <a:off x="1219320" y="3209400"/>
            <a:ext cx="706680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33" name="PlaceHolder 3"/>
          <p:cNvSpPr>
            <a:spLocks noGrp="1"/>
          </p:cNvSpPr>
          <p:nvPr>
            <p:ph/>
          </p:nvPr>
        </p:nvSpPr>
        <p:spPr bwMode="auto">
          <a:xfrm>
            <a:off x="8640000" y="3209400"/>
            <a:ext cx="706680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34" name="PlaceHolder 4"/>
          <p:cNvSpPr>
            <a:spLocks noGrp="1"/>
          </p:cNvSpPr>
          <p:nvPr>
            <p:ph/>
          </p:nvPr>
        </p:nvSpPr>
        <p:spPr bwMode="auto">
          <a:xfrm>
            <a:off x="16060320" y="3209400"/>
            <a:ext cx="706680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35" name="PlaceHolder 5"/>
          <p:cNvSpPr>
            <a:spLocks noGrp="1"/>
          </p:cNvSpPr>
          <p:nvPr>
            <p:ph/>
          </p:nvPr>
        </p:nvSpPr>
        <p:spPr bwMode="auto">
          <a:xfrm>
            <a:off x="1219320" y="7364520"/>
            <a:ext cx="706680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36" name="PlaceHolder 6"/>
          <p:cNvSpPr>
            <a:spLocks noGrp="1"/>
          </p:cNvSpPr>
          <p:nvPr>
            <p:ph/>
          </p:nvPr>
        </p:nvSpPr>
        <p:spPr bwMode="auto">
          <a:xfrm>
            <a:off x="8640000" y="7364520"/>
            <a:ext cx="706680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37" name="PlaceHolder 7"/>
          <p:cNvSpPr>
            <a:spLocks noGrp="1"/>
          </p:cNvSpPr>
          <p:nvPr>
            <p:ph/>
          </p:nvPr>
        </p:nvSpPr>
        <p:spPr bwMode="auto">
          <a:xfrm>
            <a:off x="16060320" y="7364520"/>
            <a:ext cx="706680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x" preserve="1" userDrawn="1">
  <p:cSld name="Title Slide">
    <p:spTree>
      <p:nvGrpSpPr>
        <p:cNvPr id="1" name=""/>
        <p:cNvGrpSpPr/>
        <p:nvPr/>
      </p:nvGrpSpPr>
      <p:grpSpPr bwMode="auto">
        <a:xfrm>
          <a:off x="0" y="0"/>
          <a:ext cx="0" cy="0"/>
          <a:chOff x="0" y="0"/>
          <a:chExt cx="0" cy="0"/>
        </a:xfrm>
      </p:grpSpPr>
      <p:sp>
        <p:nvSpPr>
          <p:cNvPr id="2" name="PlaceHolder 1"/>
          <p:cNvSpPr>
            <a:spLocks noGrp="1"/>
          </p:cNvSpPr>
          <p:nvPr>
            <p:ph type="title"/>
          </p:nvPr>
        </p:nvSpPr>
        <p:spPr bwMode="auto">
          <a:xfrm>
            <a:off x="1219320" y="547200"/>
            <a:ext cx="21947760" cy="2289960"/>
          </a:xfrm>
          <a:prstGeom prst="rect">
            <a:avLst/>
          </a:prstGeom>
          <a:noFill/>
          <a:ln w="0">
            <a:noFill/>
          </a:ln>
        </p:spPr>
        <p:txBody>
          <a:bodyPr lIns="0" tIns="0" rIns="0" bIns="0" anchor="ctr">
            <a:no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3" name="PlaceHolder 2"/>
          <p:cNvSpPr>
            <a:spLocks noGrp="1"/>
          </p:cNvSpPr>
          <p:nvPr>
            <p:ph type="subTitle"/>
          </p:nvPr>
        </p:nvSpPr>
        <p:spPr bwMode="auto">
          <a:xfrm>
            <a:off x="1219320" y="3209400"/>
            <a:ext cx="21947760" cy="7954920"/>
          </a:xfrm>
          <a:prstGeom prst="rect">
            <a:avLst/>
          </a:prstGeom>
          <a:noFill/>
          <a:ln w="0">
            <a:noFill/>
          </a:ln>
        </p:spPr>
        <p:txBody>
          <a:bodyPr lIns="0" tIns="0" rIns="0" bIns="0" anchor="ctr">
            <a:noAutofit/>
          </a:bodyPr>
          <a:lstStyle>
            <a:lvl1pPr>
              <a:defRPr>
                <a:latin typeface="Suisse Int'l Light" panose="020B0304000000000000" pitchFamily="34" charset="-78"/>
              </a:defRPr>
            </a:lvl1pPr>
          </a:lstStyle>
          <a:p>
            <a:pPr algn="ctr">
              <a:buNone/>
              <a:defRPr/>
            </a:pPr>
            <a:endParaRPr lang="fr-FR" sz="3200" b="0" strike="noStrike" spc="-1" dirty="0">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Title, Content">
    <p:spTree>
      <p:nvGrpSpPr>
        <p:cNvPr id="1" name=""/>
        <p:cNvGrpSpPr/>
        <p:nvPr/>
      </p:nvGrpSpPr>
      <p:grpSpPr bwMode="auto">
        <a:xfrm>
          <a:off x="0" y="0"/>
          <a:ext cx="0" cy="0"/>
          <a:chOff x="0" y="0"/>
          <a:chExt cx="0" cy="0"/>
        </a:xfrm>
      </p:grpSpPr>
      <p:sp>
        <p:nvSpPr>
          <p:cNvPr id="4" name="PlaceHolder 1"/>
          <p:cNvSpPr>
            <a:spLocks noGrp="1"/>
          </p:cNvSpPr>
          <p:nvPr>
            <p:ph type="title"/>
          </p:nvPr>
        </p:nvSpPr>
        <p:spPr bwMode="auto">
          <a:xfrm>
            <a:off x="1219320" y="547200"/>
            <a:ext cx="21947760" cy="2289960"/>
          </a:xfrm>
          <a:prstGeom prst="rect">
            <a:avLst/>
          </a:prstGeom>
          <a:noFill/>
          <a:ln w="0">
            <a:noFill/>
          </a:ln>
        </p:spPr>
        <p:txBody>
          <a:bodyPr lIns="0" tIns="0" rIns="0" bIns="0" anchor="ctr">
            <a:no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5" name="PlaceHolder 2"/>
          <p:cNvSpPr>
            <a:spLocks noGrp="1"/>
          </p:cNvSpPr>
          <p:nvPr>
            <p:ph/>
          </p:nvPr>
        </p:nvSpPr>
        <p:spPr bwMode="auto">
          <a:xfrm>
            <a:off x="1219320" y="3209400"/>
            <a:ext cx="21947760" cy="795492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itle, 2 Content">
    <p:spTree>
      <p:nvGrpSpPr>
        <p:cNvPr id="1" name=""/>
        <p:cNvGrpSpPr/>
        <p:nvPr/>
      </p:nvGrpSpPr>
      <p:grpSpPr bwMode="auto">
        <a:xfrm>
          <a:off x="0" y="0"/>
          <a:ext cx="0" cy="0"/>
          <a:chOff x="0" y="0"/>
          <a:chExt cx="0" cy="0"/>
        </a:xfrm>
      </p:grpSpPr>
      <p:sp>
        <p:nvSpPr>
          <p:cNvPr id="6" name="PlaceHolder 1"/>
          <p:cNvSpPr>
            <a:spLocks noGrp="1"/>
          </p:cNvSpPr>
          <p:nvPr>
            <p:ph type="title"/>
          </p:nvPr>
        </p:nvSpPr>
        <p:spPr bwMode="auto">
          <a:xfrm>
            <a:off x="1219320" y="547200"/>
            <a:ext cx="21947760" cy="2289960"/>
          </a:xfrm>
          <a:prstGeom prst="rect">
            <a:avLst/>
          </a:prstGeom>
          <a:noFill/>
          <a:ln w="0">
            <a:noFill/>
          </a:ln>
        </p:spPr>
        <p:txBody>
          <a:bodyPr lIns="0" tIns="0" rIns="0" bIns="0" anchor="ctr">
            <a:no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7" name="PlaceHolder 2"/>
          <p:cNvSpPr>
            <a:spLocks noGrp="1"/>
          </p:cNvSpPr>
          <p:nvPr>
            <p:ph/>
          </p:nvPr>
        </p:nvSpPr>
        <p:spPr bwMode="auto">
          <a:xfrm>
            <a:off x="1219320" y="3209400"/>
            <a:ext cx="10710360" cy="795492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8" name="PlaceHolder 3"/>
          <p:cNvSpPr>
            <a:spLocks noGrp="1"/>
          </p:cNvSpPr>
          <p:nvPr>
            <p:ph/>
          </p:nvPr>
        </p:nvSpPr>
        <p:spPr bwMode="auto">
          <a:xfrm>
            <a:off x="12465720" y="3209400"/>
            <a:ext cx="10710360" cy="795492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9" name="PlaceHolder 1"/>
          <p:cNvSpPr>
            <a:spLocks noGrp="1"/>
          </p:cNvSpPr>
          <p:nvPr>
            <p:ph type="title"/>
          </p:nvPr>
        </p:nvSpPr>
        <p:spPr bwMode="auto">
          <a:xfrm>
            <a:off x="1219320" y="547200"/>
            <a:ext cx="21947760" cy="2289960"/>
          </a:xfrm>
          <a:prstGeom prst="rect">
            <a:avLst/>
          </a:prstGeom>
          <a:noFill/>
          <a:ln w="0">
            <a:noFill/>
          </a:ln>
        </p:spPr>
        <p:txBody>
          <a:bodyPr lIns="0" tIns="0" rIns="0" bIns="0" anchor="ctr">
            <a:no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objOnly" preserve="1" userDrawn="1">
  <p:cSld name="Centered Text">
    <p:spTree>
      <p:nvGrpSpPr>
        <p:cNvPr id="1" name=""/>
        <p:cNvGrpSpPr/>
        <p:nvPr/>
      </p:nvGrpSpPr>
      <p:grpSpPr bwMode="auto">
        <a:xfrm>
          <a:off x="0" y="0"/>
          <a:ext cx="0" cy="0"/>
          <a:chOff x="0" y="0"/>
          <a:chExt cx="0" cy="0"/>
        </a:xfrm>
      </p:grpSpPr>
      <p:sp>
        <p:nvSpPr>
          <p:cNvPr id="10" name="PlaceHolder 1"/>
          <p:cNvSpPr>
            <a:spLocks noGrp="1"/>
          </p:cNvSpPr>
          <p:nvPr>
            <p:ph type="subTitle"/>
          </p:nvPr>
        </p:nvSpPr>
        <p:spPr bwMode="auto">
          <a:xfrm>
            <a:off x="1219320" y="547200"/>
            <a:ext cx="21947760" cy="10616040"/>
          </a:xfrm>
          <a:prstGeom prst="rect">
            <a:avLst/>
          </a:prstGeom>
          <a:noFill/>
          <a:ln w="0">
            <a:noFill/>
          </a:ln>
        </p:spPr>
        <p:txBody>
          <a:bodyPr lIns="0" tIns="0" rIns="0" bIns="0" anchor="ctr">
            <a:noAutofit/>
          </a:bodyPr>
          <a:lstStyle>
            <a:lvl1pPr>
              <a:defRPr>
                <a:latin typeface="Suisse Int'l Light" panose="020B0304000000000000" pitchFamily="34" charset="-78"/>
              </a:defRPr>
            </a:lvl1pPr>
          </a:lstStyle>
          <a:p>
            <a:pPr algn="ctr">
              <a:buNone/>
              <a:defRPr/>
            </a:pPr>
            <a:endParaRPr lang="fr-FR" sz="3200" b="0" strike="noStrike" spc="-1" dirty="0">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woObjAndObj" preserve="1" userDrawn="1">
  <p:cSld name="Title, 2 Content and Content">
    <p:spTree>
      <p:nvGrpSpPr>
        <p:cNvPr id="1" name=""/>
        <p:cNvGrpSpPr/>
        <p:nvPr/>
      </p:nvGrpSpPr>
      <p:grpSpPr bwMode="auto">
        <a:xfrm>
          <a:off x="0" y="0"/>
          <a:ext cx="0" cy="0"/>
          <a:chOff x="0" y="0"/>
          <a:chExt cx="0" cy="0"/>
        </a:xfrm>
      </p:grpSpPr>
      <p:sp>
        <p:nvSpPr>
          <p:cNvPr id="11" name="PlaceHolder 1"/>
          <p:cNvSpPr>
            <a:spLocks noGrp="1"/>
          </p:cNvSpPr>
          <p:nvPr>
            <p:ph type="title"/>
          </p:nvPr>
        </p:nvSpPr>
        <p:spPr bwMode="auto">
          <a:xfrm>
            <a:off x="1219320" y="547200"/>
            <a:ext cx="21947760" cy="2289960"/>
          </a:xfrm>
          <a:prstGeom prst="rect">
            <a:avLst/>
          </a:prstGeom>
          <a:noFill/>
          <a:ln w="0">
            <a:noFill/>
          </a:ln>
        </p:spPr>
        <p:txBody>
          <a:bodyPr lIns="0" tIns="0" rIns="0" bIns="0" anchor="ctr">
            <a:no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12" name="PlaceHolder 2"/>
          <p:cNvSpPr>
            <a:spLocks noGrp="1"/>
          </p:cNvSpPr>
          <p:nvPr>
            <p:ph/>
          </p:nvPr>
        </p:nvSpPr>
        <p:spPr bwMode="auto">
          <a:xfrm>
            <a:off x="1219320" y="3209400"/>
            <a:ext cx="1071036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13" name="PlaceHolder 3"/>
          <p:cNvSpPr>
            <a:spLocks noGrp="1"/>
          </p:cNvSpPr>
          <p:nvPr>
            <p:ph/>
          </p:nvPr>
        </p:nvSpPr>
        <p:spPr bwMode="auto">
          <a:xfrm>
            <a:off x="12465720" y="3209400"/>
            <a:ext cx="10710360" cy="795492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14" name="PlaceHolder 4"/>
          <p:cNvSpPr>
            <a:spLocks noGrp="1"/>
          </p:cNvSpPr>
          <p:nvPr>
            <p:ph/>
          </p:nvPr>
        </p:nvSpPr>
        <p:spPr bwMode="auto">
          <a:xfrm>
            <a:off x="1219320" y="7364520"/>
            <a:ext cx="1071036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AndTwoObj" preserve="1" userDrawn="1">
  <p:cSld name="Title Content and 2 Content">
    <p:spTree>
      <p:nvGrpSpPr>
        <p:cNvPr id="1" name=""/>
        <p:cNvGrpSpPr/>
        <p:nvPr/>
      </p:nvGrpSpPr>
      <p:grpSpPr bwMode="auto">
        <a:xfrm>
          <a:off x="0" y="0"/>
          <a:ext cx="0" cy="0"/>
          <a:chOff x="0" y="0"/>
          <a:chExt cx="0" cy="0"/>
        </a:xfrm>
      </p:grpSpPr>
      <p:sp>
        <p:nvSpPr>
          <p:cNvPr id="15" name="PlaceHolder 1"/>
          <p:cNvSpPr>
            <a:spLocks noGrp="1"/>
          </p:cNvSpPr>
          <p:nvPr>
            <p:ph type="title"/>
          </p:nvPr>
        </p:nvSpPr>
        <p:spPr bwMode="auto">
          <a:xfrm>
            <a:off x="1219320" y="547200"/>
            <a:ext cx="21947760" cy="2289960"/>
          </a:xfrm>
          <a:prstGeom prst="rect">
            <a:avLst/>
          </a:prstGeom>
          <a:noFill/>
          <a:ln w="0">
            <a:noFill/>
          </a:ln>
        </p:spPr>
        <p:txBody>
          <a:bodyPr lIns="0" tIns="0" rIns="0" bIns="0" anchor="ctr">
            <a:no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16" name="PlaceHolder 2"/>
          <p:cNvSpPr>
            <a:spLocks noGrp="1"/>
          </p:cNvSpPr>
          <p:nvPr>
            <p:ph/>
          </p:nvPr>
        </p:nvSpPr>
        <p:spPr bwMode="auto">
          <a:xfrm>
            <a:off x="1219320" y="3209400"/>
            <a:ext cx="10710360" cy="795492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17" name="PlaceHolder 3"/>
          <p:cNvSpPr>
            <a:spLocks noGrp="1"/>
          </p:cNvSpPr>
          <p:nvPr>
            <p:ph/>
          </p:nvPr>
        </p:nvSpPr>
        <p:spPr bwMode="auto">
          <a:xfrm>
            <a:off x="12465720" y="3209400"/>
            <a:ext cx="1071036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18" name="PlaceHolder 4"/>
          <p:cNvSpPr>
            <a:spLocks noGrp="1"/>
          </p:cNvSpPr>
          <p:nvPr>
            <p:ph/>
          </p:nvPr>
        </p:nvSpPr>
        <p:spPr bwMode="auto">
          <a:xfrm>
            <a:off x="12465720" y="7364520"/>
            <a:ext cx="1071036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twoObjOverTx" preserve="1" userDrawn="1">
  <p:cSld name="Title, 2 Content over Content">
    <p:spTree>
      <p:nvGrpSpPr>
        <p:cNvPr id="1" name=""/>
        <p:cNvGrpSpPr/>
        <p:nvPr/>
      </p:nvGrpSpPr>
      <p:grpSpPr bwMode="auto">
        <a:xfrm>
          <a:off x="0" y="0"/>
          <a:ext cx="0" cy="0"/>
          <a:chOff x="0" y="0"/>
          <a:chExt cx="0" cy="0"/>
        </a:xfrm>
      </p:grpSpPr>
      <p:sp>
        <p:nvSpPr>
          <p:cNvPr id="19" name="PlaceHolder 1"/>
          <p:cNvSpPr>
            <a:spLocks noGrp="1"/>
          </p:cNvSpPr>
          <p:nvPr>
            <p:ph type="title"/>
          </p:nvPr>
        </p:nvSpPr>
        <p:spPr bwMode="auto">
          <a:xfrm>
            <a:off x="1219320" y="547200"/>
            <a:ext cx="21947760" cy="2289960"/>
          </a:xfrm>
          <a:prstGeom prst="rect">
            <a:avLst/>
          </a:prstGeom>
          <a:noFill/>
          <a:ln w="0">
            <a:noFill/>
          </a:ln>
        </p:spPr>
        <p:txBody>
          <a:bodyPr lIns="0" tIns="0" rIns="0" bIns="0" anchor="ctr">
            <a:no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20" name="PlaceHolder 2"/>
          <p:cNvSpPr>
            <a:spLocks noGrp="1"/>
          </p:cNvSpPr>
          <p:nvPr>
            <p:ph/>
          </p:nvPr>
        </p:nvSpPr>
        <p:spPr bwMode="auto">
          <a:xfrm>
            <a:off x="1219320" y="3209400"/>
            <a:ext cx="1071036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21" name="PlaceHolder 3"/>
          <p:cNvSpPr>
            <a:spLocks noGrp="1"/>
          </p:cNvSpPr>
          <p:nvPr>
            <p:ph/>
          </p:nvPr>
        </p:nvSpPr>
        <p:spPr bwMode="auto">
          <a:xfrm>
            <a:off x="12465720" y="3209400"/>
            <a:ext cx="1071036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
        <p:nvSpPr>
          <p:cNvPr id="22" name="PlaceHolder 4"/>
          <p:cNvSpPr>
            <a:spLocks noGrp="1"/>
          </p:cNvSpPr>
          <p:nvPr>
            <p:ph/>
          </p:nvPr>
        </p:nvSpPr>
        <p:spPr bwMode="auto">
          <a:xfrm>
            <a:off x="1219320" y="7364520"/>
            <a:ext cx="21947760" cy="3794400"/>
          </a:xfrm>
          <a:prstGeom prst="rect">
            <a:avLst/>
          </a:prstGeom>
          <a:noFill/>
          <a:ln w="0">
            <a:noFill/>
          </a:ln>
        </p:spPr>
        <p:txBody>
          <a:bodyPr lIns="0" tIns="0" rIns="0" bIns="0" anchor="t">
            <a:normAutofit/>
          </a:bodyPr>
          <a:lstStyle>
            <a:lvl1pPr>
              <a:defRPr>
                <a:latin typeface="Suisse Int'l Light" panose="020B0304000000000000" pitchFamily="34" charset="-78"/>
              </a:defRPr>
            </a:lvl1pPr>
          </a:lstStyle>
          <a:p>
            <a:pPr>
              <a:defRPr/>
            </a:pPr>
            <a:endParaRPr lang="fr-FR" sz="1400" b="0" strike="noStrike" spc="-1" dirty="0">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2" name="PlaceHolder 1"/>
          <p:cNvSpPr>
            <a:spLocks noGrp="1"/>
          </p:cNvSpPr>
          <p:nvPr>
            <p:ph type="title"/>
          </p:nvPr>
        </p:nvSpPr>
        <p:spPr bwMode="auto">
          <a:xfrm>
            <a:off x="1219320" y="547200"/>
            <a:ext cx="21947760" cy="2289960"/>
          </a:xfrm>
          <a:prstGeom prst="rect">
            <a:avLst/>
          </a:prstGeom>
          <a:noFill/>
          <a:ln w="0">
            <a:noFill/>
          </a:ln>
        </p:spPr>
        <p:txBody>
          <a:bodyPr lIns="0" tIns="0" rIns="0" bIns="0" anchor="ctr">
            <a:noAutofit/>
          </a:bodyPr>
          <a:lstStyle/>
          <a:p>
            <a:pPr>
              <a:defRPr/>
            </a:pPr>
            <a:r>
              <a:rPr lang="fr-FR" sz="1400" b="0" strike="noStrike" spc="-1" dirty="0" err="1">
                <a:solidFill>
                  <a:srgbClr val="000000"/>
                </a:solidFill>
                <a:latin typeface="Arial"/>
              </a:rPr>
              <a:t>Для</a:t>
            </a:r>
            <a:r>
              <a:rPr lang="fr-FR" sz="1400" b="0" strike="noStrike" spc="-1" dirty="0">
                <a:solidFill>
                  <a:srgbClr val="000000"/>
                </a:solidFill>
                <a:latin typeface="Arial"/>
              </a:rPr>
              <a:t> </a:t>
            </a:r>
            <a:r>
              <a:rPr lang="fr-FR" sz="1400" b="0" strike="noStrike" spc="-1" dirty="0" err="1">
                <a:solidFill>
                  <a:srgbClr val="000000"/>
                </a:solidFill>
                <a:latin typeface="Arial"/>
              </a:rPr>
              <a:t>правки</a:t>
            </a:r>
            <a:r>
              <a:rPr lang="fr-FR" sz="1400" b="0" strike="noStrike" spc="-1" dirty="0">
                <a:solidFill>
                  <a:srgbClr val="000000"/>
                </a:solidFill>
                <a:latin typeface="Arial"/>
              </a:rPr>
              <a:t> </a:t>
            </a:r>
            <a:r>
              <a:rPr lang="fr-FR" sz="1400" b="0" strike="noStrike" spc="-1" dirty="0" err="1">
                <a:solidFill>
                  <a:srgbClr val="000000"/>
                </a:solidFill>
                <a:latin typeface="Arial"/>
              </a:rPr>
              <a:t>текста</a:t>
            </a:r>
            <a:r>
              <a:rPr lang="fr-FR" sz="1400" b="0" strike="noStrike" spc="-1" dirty="0">
                <a:solidFill>
                  <a:srgbClr val="000000"/>
                </a:solidFill>
                <a:latin typeface="Arial"/>
              </a:rPr>
              <a:t> </a:t>
            </a:r>
            <a:r>
              <a:rPr lang="fr-FR" sz="1400" b="0" strike="noStrike" spc="-1" dirty="0" err="1">
                <a:solidFill>
                  <a:srgbClr val="000000"/>
                </a:solidFill>
                <a:latin typeface="Arial"/>
              </a:rPr>
              <a:t>заглавия</a:t>
            </a:r>
            <a:r>
              <a:rPr lang="fr-FR" sz="1400" b="0" strike="noStrike" spc="-1" dirty="0">
                <a:solidFill>
                  <a:srgbClr val="000000"/>
                </a:solidFill>
                <a:latin typeface="Arial"/>
              </a:rPr>
              <a:t> </a:t>
            </a:r>
            <a:r>
              <a:rPr lang="fr-FR" sz="1400" b="0" strike="noStrike" spc="-1" dirty="0" err="1">
                <a:solidFill>
                  <a:srgbClr val="000000"/>
                </a:solidFill>
                <a:latin typeface="Arial"/>
              </a:rPr>
              <a:t>щёлкните</a:t>
            </a:r>
            <a:r>
              <a:rPr lang="fr-FR" sz="1400" b="0" strike="noStrike" spc="-1" dirty="0">
                <a:solidFill>
                  <a:srgbClr val="000000"/>
                </a:solidFill>
                <a:latin typeface="Arial"/>
              </a:rPr>
              <a:t> </a:t>
            </a:r>
            <a:r>
              <a:rPr lang="fr-FR" sz="1400" b="0" strike="noStrike" spc="-1" dirty="0" err="1">
                <a:solidFill>
                  <a:srgbClr val="000000"/>
                </a:solidFill>
                <a:latin typeface="Arial"/>
              </a:rPr>
              <a:t>мышью</a:t>
            </a:r>
            <a:endParaRPr lang="fr-FR" sz="1400" b="0" strike="noStrike" spc="-1" dirty="0">
              <a:solidFill>
                <a:srgbClr val="000000"/>
              </a:solidFill>
              <a:latin typeface="Arial"/>
            </a:endParaRPr>
          </a:p>
        </p:txBody>
      </p:sp>
      <p:sp>
        <p:nvSpPr>
          <p:cNvPr id="3" name="PlaceHolder 2"/>
          <p:cNvSpPr>
            <a:spLocks noGrp="1"/>
          </p:cNvSpPr>
          <p:nvPr>
            <p:ph type="body"/>
          </p:nvPr>
        </p:nvSpPr>
        <p:spPr bwMode="auto">
          <a:xfrm>
            <a:off x="1219320" y="3209400"/>
            <a:ext cx="21947760" cy="7954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a:buChar char=""/>
              <a:defRPr/>
            </a:pPr>
            <a:r>
              <a:rPr lang="fr-FR" sz="1400" b="0" strike="noStrike" spc="-1" dirty="0" err="1">
                <a:solidFill>
                  <a:srgbClr val="000000"/>
                </a:solidFill>
                <a:latin typeface="Arial"/>
              </a:rPr>
              <a:t>Для</a:t>
            </a:r>
            <a:r>
              <a:rPr lang="fr-FR" sz="1400" b="0" strike="noStrike" spc="-1" dirty="0">
                <a:solidFill>
                  <a:srgbClr val="000000"/>
                </a:solidFill>
                <a:latin typeface="Arial"/>
              </a:rPr>
              <a:t> </a:t>
            </a:r>
            <a:r>
              <a:rPr lang="fr-FR" sz="1400" b="0" strike="noStrike" spc="-1" dirty="0" err="1">
                <a:solidFill>
                  <a:srgbClr val="000000"/>
                </a:solidFill>
                <a:latin typeface="Arial"/>
              </a:rPr>
              <a:t>правки</a:t>
            </a:r>
            <a:r>
              <a:rPr lang="fr-FR" sz="1400" b="0" strike="noStrike" spc="-1" dirty="0">
                <a:solidFill>
                  <a:srgbClr val="000000"/>
                </a:solidFill>
                <a:latin typeface="Arial"/>
              </a:rPr>
              <a:t> </a:t>
            </a:r>
            <a:r>
              <a:rPr lang="fr-FR" sz="1400" b="0" strike="noStrike" spc="-1" dirty="0" err="1">
                <a:solidFill>
                  <a:srgbClr val="000000"/>
                </a:solidFill>
                <a:latin typeface="Arial"/>
              </a:rPr>
              <a:t>структуры</a:t>
            </a:r>
            <a:r>
              <a:rPr lang="fr-FR" sz="1400" b="0" strike="noStrike" spc="-1" dirty="0">
                <a:solidFill>
                  <a:srgbClr val="000000"/>
                </a:solidFill>
                <a:latin typeface="Arial"/>
              </a:rPr>
              <a:t> </a:t>
            </a:r>
            <a:r>
              <a:rPr lang="fr-FR" sz="1400" b="0" strike="noStrike" spc="-1" dirty="0" err="1">
                <a:solidFill>
                  <a:srgbClr val="000000"/>
                </a:solidFill>
                <a:latin typeface="Arial"/>
              </a:rPr>
              <a:t>щёлкните</a:t>
            </a:r>
            <a:r>
              <a:rPr lang="fr-FR" sz="1400" b="0" strike="noStrike" spc="-1" dirty="0">
                <a:solidFill>
                  <a:srgbClr val="000000"/>
                </a:solidFill>
                <a:latin typeface="Arial"/>
              </a:rPr>
              <a:t> </a:t>
            </a:r>
            <a:r>
              <a:rPr lang="fr-FR" sz="1400" b="0" strike="noStrike" spc="-1" dirty="0" err="1">
                <a:solidFill>
                  <a:srgbClr val="000000"/>
                </a:solidFill>
                <a:latin typeface="Arial"/>
              </a:rPr>
              <a:t>мышью</a:t>
            </a:r>
            <a:endParaRPr lang="fr-FR" sz="1400" b="0" strike="noStrike" spc="-1" dirty="0">
              <a:solidFill>
                <a:srgbClr val="000000"/>
              </a:solidFill>
              <a:latin typeface="Arial"/>
            </a:endParaRPr>
          </a:p>
          <a:p>
            <a:pPr marL="864000" lvl="1" indent="-324000">
              <a:spcBef>
                <a:spcPts val="1134"/>
              </a:spcBef>
              <a:buClr>
                <a:srgbClr val="000000"/>
              </a:buClr>
              <a:buSzPct val="75000"/>
              <a:buFont typeface="Symbol"/>
              <a:buChar char=""/>
              <a:defRPr/>
            </a:pPr>
            <a:r>
              <a:rPr lang="fr-FR" sz="1400" b="0" strike="noStrike" spc="-1" dirty="0" err="1">
                <a:solidFill>
                  <a:srgbClr val="000000"/>
                </a:solidFill>
                <a:latin typeface="Arial"/>
              </a:rPr>
              <a:t>Второй</a:t>
            </a:r>
            <a:r>
              <a:rPr lang="fr-FR" sz="1400" b="0" strike="noStrike" spc="-1" dirty="0">
                <a:solidFill>
                  <a:srgbClr val="000000"/>
                </a:solidFill>
                <a:latin typeface="Arial"/>
              </a:rPr>
              <a:t> </a:t>
            </a:r>
            <a:r>
              <a:rPr lang="fr-FR" sz="1400" b="0" strike="noStrike" spc="-1" dirty="0" err="1">
                <a:solidFill>
                  <a:srgbClr val="000000"/>
                </a:solidFill>
                <a:latin typeface="Arial"/>
              </a:rPr>
              <a:t>уровень</a:t>
            </a:r>
            <a:r>
              <a:rPr lang="fr-FR" sz="1400" b="0" strike="noStrike" spc="-1" dirty="0">
                <a:solidFill>
                  <a:srgbClr val="000000"/>
                </a:solidFill>
                <a:latin typeface="Arial"/>
              </a:rPr>
              <a:t> </a:t>
            </a:r>
            <a:r>
              <a:rPr lang="fr-FR" sz="1400" b="0" strike="noStrike" spc="-1" dirty="0" err="1">
                <a:solidFill>
                  <a:srgbClr val="000000"/>
                </a:solidFill>
                <a:latin typeface="Arial"/>
              </a:rPr>
              <a:t>структуры</a:t>
            </a:r>
            <a:endParaRPr lang="fr-FR" sz="1400" b="0" strike="noStrike" spc="-1" dirty="0">
              <a:solidFill>
                <a:srgbClr val="000000"/>
              </a:solidFill>
              <a:latin typeface="Arial"/>
            </a:endParaRPr>
          </a:p>
          <a:p>
            <a:pPr marL="1296000" lvl="2" indent="-288000">
              <a:spcBef>
                <a:spcPts val="850"/>
              </a:spcBef>
              <a:buClr>
                <a:srgbClr val="000000"/>
              </a:buClr>
              <a:buSzPct val="45000"/>
              <a:buFont typeface="Wingdings"/>
              <a:buChar char=""/>
              <a:defRPr/>
            </a:pPr>
            <a:r>
              <a:rPr lang="fr-FR" sz="1400" b="0" strike="noStrike" spc="-1" dirty="0" err="1">
                <a:solidFill>
                  <a:srgbClr val="000000"/>
                </a:solidFill>
                <a:latin typeface="Arial"/>
              </a:rPr>
              <a:t>Третий</a:t>
            </a:r>
            <a:r>
              <a:rPr lang="fr-FR" sz="1400" b="0" strike="noStrike" spc="-1" dirty="0">
                <a:solidFill>
                  <a:srgbClr val="000000"/>
                </a:solidFill>
                <a:latin typeface="Arial"/>
              </a:rPr>
              <a:t> </a:t>
            </a:r>
            <a:r>
              <a:rPr lang="fr-FR" sz="1400" b="0" strike="noStrike" spc="-1" dirty="0" err="1">
                <a:solidFill>
                  <a:srgbClr val="000000"/>
                </a:solidFill>
                <a:latin typeface="Arial"/>
              </a:rPr>
              <a:t>уровень</a:t>
            </a:r>
            <a:r>
              <a:rPr lang="fr-FR" sz="1400" b="0" strike="noStrike" spc="-1" dirty="0">
                <a:solidFill>
                  <a:srgbClr val="000000"/>
                </a:solidFill>
                <a:latin typeface="Arial"/>
              </a:rPr>
              <a:t> </a:t>
            </a:r>
            <a:r>
              <a:rPr lang="fr-FR" sz="1400" b="0" strike="noStrike" spc="-1" dirty="0" err="1">
                <a:solidFill>
                  <a:srgbClr val="000000"/>
                </a:solidFill>
                <a:latin typeface="Arial"/>
              </a:rPr>
              <a:t>структуры</a:t>
            </a:r>
            <a:endParaRPr lang="fr-FR" sz="1400" b="0" strike="noStrike" spc="-1" dirty="0">
              <a:solidFill>
                <a:srgbClr val="000000"/>
              </a:solidFill>
              <a:latin typeface="Arial"/>
            </a:endParaRPr>
          </a:p>
          <a:p>
            <a:pPr marL="1728000" lvl="3" indent="-216000">
              <a:spcBef>
                <a:spcPts val="567"/>
              </a:spcBef>
              <a:buClr>
                <a:srgbClr val="000000"/>
              </a:buClr>
              <a:buSzPct val="75000"/>
              <a:buFont typeface="Symbol"/>
              <a:buChar char=""/>
              <a:defRPr/>
            </a:pPr>
            <a:r>
              <a:rPr lang="fr-FR" sz="1400" b="0" strike="noStrike" spc="-1" dirty="0" err="1">
                <a:solidFill>
                  <a:srgbClr val="000000"/>
                </a:solidFill>
                <a:latin typeface="Arial"/>
              </a:rPr>
              <a:t>Четвёртый</a:t>
            </a:r>
            <a:r>
              <a:rPr lang="fr-FR" sz="1400" b="0" strike="noStrike" spc="-1" dirty="0">
                <a:solidFill>
                  <a:srgbClr val="000000"/>
                </a:solidFill>
                <a:latin typeface="Arial"/>
              </a:rPr>
              <a:t> </a:t>
            </a:r>
            <a:r>
              <a:rPr lang="fr-FR" sz="1400" b="0" strike="noStrike" spc="-1" dirty="0" err="1">
                <a:solidFill>
                  <a:srgbClr val="000000"/>
                </a:solidFill>
                <a:latin typeface="Arial"/>
              </a:rPr>
              <a:t>уровень</a:t>
            </a:r>
            <a:r>
              <a:rPr lang="fr-FR" sz="1400" b="0" strike="noStrike" spc="-1" dirty="0">
                <a:solidFill>
                  <a:srgbClr val="000000"/>
                </a:solidFill>
                <a:latin typeface="Arial"/>
              </a:rPr>
              <a:t> </a:t>
            </a:r>
            <a:r>
              <a:rPr lang="fr-FR" sz="1400" b="0" strike="noStrike" spc="-1" dirty="0" err="1">
                <a:solidFill>
                  <a:srgbClr val="000000"/>
                </a:solidFill>
                <a:latin typeface="Arial"/>
              </a:rPr>
              <a:t>структуры</a:t>
            </a:r>
            <a:endParaRPr lang="fr-FR" sz="1400" b="0" strike="noStrike" spc="-1" dirty="0">
              <a:solidFill>
                <a:srgbClr val="000000"/>
              </a:solidFill>
              <a:latin typeface="Arial"/>
            </a:endParaRPr>
          </a:p>
          <a:p>
            <a:pPr marL="2160000" lvl="4" indent="-216000">
              <a:spcBef>
                <a:spcPts val="283"/>
              </a:spcBef>
              <a:buClr>
                <a:srgbClr val="000000"/>
              </a:buClr>
              <a:buSzPct val="45000"/>
              <a:buFont typeface="Wingdings"/>
              <a:buChar char=""/>
              <a:defRPr/>
            </a:pPr>
            <a:r>
              <a:rPr lang="fr-FR" sz="2000" b="0" strike="noStrike" spc="-1" dirty="0" err="1">
                <a:solidFill>
                  <a:srgbClr val="000000"/>
                </a:solidFill>
                <a:latin typeface="Arial"/>
              </a:rPr>
              <a:t>Пятый</a:t>
            </a:r>
            <a:r>
              <a:rPr lang="fr-FR" sz="2000" b="0" strike="noStrike" spc="-1" dirty="0">
                <a:solidFill>
                  <a:srgbClr val="000000"/>
                </a:solidFill>
                <a:latin typeface="Arial"/>
              </a:rPr>
              <a:t> </a:t>
            </a:r>
            <a:r>
              <a:rPr lang="fr-FR" sz="2000" b="0" strike="noStrike" spc="-1" dirty="0" err="1">
                <a:solidFill>
                  <a:srgbClr val="000000"/>
                </a:solidFill>
                <a:latin typeface="Arial"/>
              </a:rPr>
              <a:t>уровень</a:t>
            </a:r>
            <a:r>
              <a:rPr lang="fr-FR" sz="2000" b="0" strike="noStrike" spc="-1" dirty="0">
                <a:solidFill>
                  <a:srgbClr val="000000"/>
                </a:solidFill>
                <a:latin typeface="Arial"/>
              </a:rPr>
              <a:t> </a:t>
            </a:r>
            <a:r>
              <a:rPr lang="fr-FR" sz="2000" b="0" strike="noStrike" spc="-1" dirty="0" err="1">
                <a:solidFill>
                  <a:srgbClr val="000000"/>
                </a:solidFill>
                <a:latin typeface="Arial"/>
              </a:rPr>
              <a:t>структуры</a:t>
            </a:r>
            <a:endParaRPr lang="fr-FR" sz="2000" b="0" strike="noStrike" spc="-1" dirty="0">
              <a:solidFill>
                <a:srgbClr val="000000"/>
              </a:solidFill>
              <a:latin typeface="Arial"/>
            </a:endParaRPr>
          </a:p>
          <a:p>
            <a:pPr marL="2592000" lvl="5" indent="-216000">
              <a:spcBef>
                <a:spcPts val="283"/>
              </a:spcBef>
              <a:buClr>
                <a:srgbClr val="000000"/>
              </a:buClr>
              <a:buSzPct val="45000"/>
              <a:buFont typeface="Wingdings"/>
              <a:buChar char=""/>
              <a:defRPr/>
            </a:pPr>
            <a:r>
              <a:rPr lang="fr-FR" sz="2000" b="0" strike="noStrike" spc="-1" dirty="0" err="1">
                <a:solidFill>
                  <a:srgbClr val="000000"/>
                </a:solidFill>
                <a:latin typeface="Arial"/>
              </a:rPr>
              <a:t>Шестой</a:t>
            </a:r>
            <a:r>
              <a:rPr lang="fr-FR" sz="2000" b="0" strike="noStrike" spc="-1" dirty="0">
                <a:solidFill>
                  <a:srgbClr val="000000"/>
                </a:solidFill>
                <a:latin typeface="Arial"/>
              </a:rPr>
              <a:t> </a:t>
            </a:r>
            <a:r>
              <a:rPr lang="fr-FR" sz="2000" b="0" strike="noStrike" spc="-1" dirty="0" err="1">
                <a:solidFill>
                  <a:srgbClr val="000000"/>
                </a:solidFill>
                <a:latin typeface="Arial"/>
              </a:rPr>
              <a:t>уровень</a:t>
            </a:r>
            <a:r>
              <a:rPr lang="fr-FR" sz="2000" b="0" strike="noStrike" spc="-1" dirty="0">
                <a:solidFill>
                  <a:srgbClr val="000000"/>
                </a:solidFill>
                <a:latin typeface="Arial"/>
              </a:rPr>
              <a:t> </a:t>
            </a:r>
            <a:r>
              <a:rPr lang="fr-FR" sz="2000" b="0" strike="noStrike" spc="-1" dirty="0" err="1">
                <a:solidFill>
                  <a:srgbClr val="000000"/>
                </a:solidFill>
                <a:latin typeface="Arial"/>
              </a:rPr>
              <a:t>структуры</a:t>
            </a:r>
            <a:endParaRPr lang="fr-FR" sz="2000" b="0" strike="noStrike" spc="-1" dirty="0">
              <a:solidFill>
                <a:srgbClr val="000000"/>
              </a:solidFill>
              <a:latin typeface="Arial"/>
            </a:endParaRPr>
          </a:p>
          <a:p>
            <a:pPr marL="3024000" lvl="6" indent="-216000">
              <a:spcBef>
                <a:spcPts val="283"/>
              </a:spcBef>
              <a:buClr>
                <a:srgbClr val="000000"/>
              </a:buClr>
              <a:buSzPct val="45000"/>
              <a:buFont typeface="Wingdings"/>
              <a:buChar char=""/>
              <a:defRPr/>
            </a:pPr>
            <a:r>
              <a:rPr lang="fr-FR" sz="2000" b="0" strike="noStrike" spc="-1" dirty="0" err="1">
                <a:solidFill>
                  <a:srgbClr val="000000"/>
                </a:solidFill>
                <a:latin typeface="Arial"/>
              </a:rPr>
              <a:t>Седьмой</a:t>
            </a:r>
            <a:r>
              <a:rPr lang="fr-FR" sz="2000" b="0" strike="noStrike" spc="-1" dirty="0">
                <a:solidFill>
                  <a:srgbClr val="000000"/>
                </a:solidFill>
                <a:latin typeface="Arial"/>
              </a:rPr>
              <a:t> </a:t>
            </a:r>
            <a:r>
              <a:rPr lang="fr-FR" sz="2000" b="0" strike="noStrike" spc="-1" dirty="0" err="1">
                <a:solidFill>
                  <a:srgbClr val="000000"/>
                </a:solidFill>
                <a:latin typeface="Arial"/>
              </a:rPr>
              <a:t>уровень</a:t>
            </a:r>
            <a:r>
              <a:rPr lang="fr-FR" sz="2000" b="0" strike="noStrike" spc="-1" dirty="0">
                <a:solidFill>
                  <a:srgbClr val="000000"/>
                </a:solidFill>
                <a:latin typeface="Arial"/>
              </a:rPr>
              <a:t> </a:t>
            </a:r>
            <a:r>
              <a:rPr lang="fr-FR" sz="2000" b="0" strike="noStrike" spc="-1" dirty="0" err="1">
                <a:solidFill>
                  <a:srgbClr val="000000"/>
                </a:solidFill>
                <a:latin typeface="Arial"/>
              </a:rPr>
              <a:t>структуры</a:t>
            </a:r>
            <a:endParaRPr lang="fr-FR" sz="2000" b="0" strike="noStrike" spc="-1"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Suisse Int'l Light" panose="020B0304000000000000" pitchFamily="34" charset="-7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uisse Int'l Light" panose="020B0304000000000000" pitchFamily="34" charset="-7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uisse Int'l Light" panose="020B0304000000000000" pitchFamily="34" charset="-7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uisse Int'l Light" panose="020B0304000000000000" pitchFamily="34" charset="-7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uisse Int'l Light" panose="020B0304000000000000" pitchFamily="34" charset="-7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uisse Int'l Light" panose="020B0304000000000000" pitchFamily="34" charset="-7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uisse Int'l Light" panose="020B0304000000000000" pitchFamily="34" charset="-78"/>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uisse Int'l Light" panose="020B0304000000000000" pitchFamily="34" charset="-78"/>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7.jpg"/><Relationship Id="rId7" Type="http://schemas.openxmlformats.org/officeDocument/2006/relationships/image" Target="../media/image55.pn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8.jpg"/><Relationship Id="rId7" Type="http://schemas.openxmlformats.org/officeDocument/2006/relationships/image" Target="../media/image55.png"/><Relationship Id="rId12"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59.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2.png"/><Relationship Id="rId3" Type="http://schemas.openxmlformats.org/officeDocument/2006/relationships/image" Target="../media/image60.jpg"/><Relationship Id="rId7" Type="http://schemas.openxmlformats.org/officeDocument/2006/relationships/image" Target="../media/image55.png"/><Relationship Id="rId12"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59.png"/><Relationship Id="rId15" Type="http://schemas.openxmlformats.org/officeDocument/2006/relationships/image" Target="../media/image64.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61.png"/><Relationship Id="rId1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5.jpg"/><Relationship Id="rId7" Type="http://schemas.openxmlformats.org/officeDocument/2006/relationships/image" Target="../media/image66.png"/><Relationship Id="rId12"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67.png"/><Relationship Id="rId4" Type="http://schemas.openxmlformats.org/officeDocument/2006/relationships/image" Target="../media/image24.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9.jp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0.jpg"/><Relationship Id="rId7" Type="http://schemas.openxmlformats.org/officeDocument/2006/relationships/image" Target="../media/image55.png"/><Relationship Id="rId12"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1.jpg"/><Relationship Id="rId7" Type="http://schemas.openxmlformats.org/officeDocument/2006/relationships/image" Target="../media/image55.png"/><Relationship Id="rId12"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2.jpg"/><Relationship Id="rId7" Type="http://schemas.openxmlformats.org/officeDocument/2006/relationships/image" Target="../media/image55.png"/><Relationship Id="rId12"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59.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3.jpg"/><Relationship Id="rId7" Type="http://schemas.openxmlformats.org/officeDocument/2006/relationships/image" Target="../media/image55.png"/><Relationship Id="rId12"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59.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4.jpg"/><Relationship Id="rId7" Type="http://schemas.openxmlformats.org/officeDocument/2006/relationships/image" Target="../media/image55.png"/><Relationship Id="rId12"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59.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20.xml"/><Relationship Id="rId16"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jp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jp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3.jp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jp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7.xml"/><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jp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4.jpg"/><Relationship Id="rId7" Type="http://schemas.openxmlformats.org/officeDocument/2006/relationships/image" Target="../media/image55.png"/><Relationship Id="rId12"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56.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44" name="Google Shape;12;p3"/>
          <p:cNvPicPr/>
          <p:nvPr/>
        </p:nvPicPr>
        <p:blipFill>
          <a:blip r:embed="rId3"/>
          <a:stretch/>
        </p:blipFill>
        <p:spPr bwMode="auto">
          <a:xfrm>
            <a:off x="1440" y="0"/>
            <a:ext cx="24383520" cy="13715640"/>
          </a:xfrm>
          <a:prstGeom prst="rect">
            <a:avLst/>
          </a:prstGeom>
          <a:ln w="0">
            <a:noFill/>
          </a:ln>
        </p:spPr>
      </p:pic>
      <p:pic>
        <p:nvPicPr>
          <p:cNvPr id="45" name="Google Shape;13;p3" descr=" "/>
          <p:cNvPicPr/>
          <p:nvPr/>
        </p:nvPicPr>
        <p:blipFill>
          <a:blip r:embed="rId4"/>
          <a:stretch/>
        </p:blipFill>
        <p:spPr bwMode="auto">
          <a:xfrm>
            <a:off x="3438360" y="1648080"/>
            <a:ext cx="270360" cy="362160"/>
          </a:xfrm>
          <a:prstGeom prst="rect">
            <a:avLst/>
          </a:prstGeom>
          <a:ln w="0">
            <a:noFill/>
          </a:ln>
        </p:spPr>
      </p:pic>
      <p:pic>
        <p:nvPicPr>
          <p:cNvPr id="46" name="Google Shape;14;p3" descr=" "/>
          <p:cNvPicPr/>
          <p:nvPr/>
        </p:nvPicPr>
        <p:blipFill>
          <a:blip r:embed="rId5"/>
          <a:stretch/>
        </p:blipFill>
        <p:spPr bwMode="auto">
          <a:xfrm>
            <a:off x="3056400" y="1648080"/>
            <a:ext cx="54720" cy="355680"/>
          </a:xfrm>
          <a:prstGeom prst="rect">
            <a:avLst/>
          </a:prstGeom>
          <a:ln w="0">
            <a:noFill/>
          </a:ln>
        </p:spPr>
      </p:pic>
      <p:pic>
        <p:nvPicPr>
          <p:cNvPr id="47" name="Google Shape;15;p3" descr=" "/>
          <p:cNvPicPr/>
          <p:nvPr/>
        </p:nvPicPr>
        <p:blipFill>
          <a:blip r:embed="rId6"/>
          <a:stretch/>
        </p:blipFill>
        <p:spPr bwMode="auto">
          <a:xfrm>
            <a:off x="3159000" y="1749960"/>
            <a:ext cx="231120" cy="260640"/>
          </a:xfrm>
          <a:prstGeom prst="rect">
            <a:avLst/>
          </a:prstGeom>
          <a:ln w="0">
            <a:noFill/>
          </a:ln>
        </p:spPr>
      </p:pic>
      <p:pic>
        <p:nvPicPr>
          <p:cNvPr id="48" name="Google Shape;16;p3" descr=" "/>
          <p:cNvPicPr/>
          <p:nvPr/>
        </p:nvPicPr>
        <p:blipFill>
          <a:blip r:embed="rId7"/>
          <a:stretch/>
        </p:blipFill>
        <p:spPr bwMode="auto">
          <a:xfrm>
            <a:off x="2773080" y="1743120"/>
            <a:ext cx="248400" cy="267120"/>
          </a:xfrm>
          <a:prstGeom prst="rect">
            <a:avLst/>
          </a:prstGeom>
          <a:ln w="0">
            <a:noFill/>
          </a:ln>
        </p:spPr>
      </p:pic>
      <p:pic>
        <p:nvPicPr>
          <p:cNvPr id="49" name="Google Shape;17;p3" descr=" "/>
          <p:cNvPicPr/>
          <p:nvPr/>
        </p:nvPicPr>
        <p:blipFill>
          <a:blip r:embed="rId8"/>
          <a:stretch/>
        </p:blipFill>
        <p:spPr bwMode="auto">
          <a:xfrm>
            <a:off x="2680560" y="1648080"/>
            <a:ext cx="54720" cy="355680"/>
          </a:xfrm>
          <a:prstGeom prst="rect">
            <a:avLst/>
          </a:prstGeom>
          <a:ln w="0">
            <a:noFill/>
          </a:ln>
        </p:spPr>
      </p:pic>
      <p:pic>
        <p:nvPicPr>
          <p:cNvPr id="50" name="Google Shape;18;p3" descr=" "/>
          <p:cNvPicPr/>
          <p:nvPr/>
        </p:nvPicPr>
        <p:blipFill>
          <a:blip r:embed="rId9"/>
          <a:stretch/>
        </p:blipFill>
        <p:spPr bwMode="auto">
          <a:xfrm>
            <a:off x="2361960" y="1743120"/>
            <a:ext cx="270360" cy="267120"/>
          </a:xfrm>
          <a:prstGeom prst="rect">
            <a:avLst/>
          </a:prstGeom>
          <a:ln w="0">
            <a:noFill/>
          </a:ln>
        </p:spPr>
      </p:pic>
      <p:pic>
        <p:nvPicPr>
          <p:cNvPr id="51" name="Google Shape;19;p3" descr=" "/>
          <p:cNvPicPr/>
          <p:nvPr/>
        </p:nvPicPr>
        <p:blipFill>
          <a:blip r:embed="rId10"/>
          <a:stretch/>
        </p:blipFill>
        <p:spPr bwMode="auto">
          <a:xfrm>
            <a:off x="1910880" y="1743120"/>
            <a:ext cx="268200" cy="267120"/>
          </a:xfrm>
          <a:prstGeom prst="rect">
            <a:avLst/>
          </a:prstGeom>
          <a:ln w="0">
            <a:noFill/>
          </a:ln>
        </p:spPr>
      </p:pic>
      <p:pic>
        <p:nvPicPr>
          <p:cNvPr id="52" name="Google Shape;20;p3" descr=" "/>
          <p:cNvPicPr/>
          <p:nvPr/>
        </p:nvPicPr>
        <p:blipFill>
          <a:blip r:embed="rId11"/>
          <a:stretch/>
        </p:blipFill>
        <p:spPr bwMode="auto">
          <a:xfrm>
            <a:off x="2217240" y="1743840"/>
            <a:ext cx="129960" cy="259920"/>
          </a:xfrm>
          <a:prstGeom prst="rect">
            <a:avLst/>
          </a:prstGeom>
          <a:ln w="0">
            <a:noFill/>
          </a:ln>
        </p:spPr>
      </p:pic>
      <p:pic>
        <p:nvPicPr>
          <p:cNvPr id="53" name="Google Shape;21;p3" descr=" "/>
          <p:cNvPicPr/>
          <p:nvPr/>
        </p:nvPicPr>
        <p:blipFill>
          <a:blip r:embed="rId12"/>
          <a:stretch/>
        </p:blipFill>
        <p:spPr bwMode="auto">
          <a:xfrm>
            <a:off x="1638360" y="1743120"/>
            <a:ext cx="248400" cy="267120"/>
          </a:xfrm>
          <a:prstGeom prst="rect">
            <a:avLst/>
          </a:prstGeom>
          <a:ln w="0">
            <a:noFill/>
          </a:ln>
        </p:spPr>
      </p:pic>
      <p:sp>
        <p:nvSpPr>
          <p:cNvPr id="54" name="Google Shape;22;p3"/>
          <p:cNvSpPr/>
          <p:nvPr/>
        </p:nvSpPr>
        <p:spPr bwMode="auto">
          <a:xfrm>
            <a:off x="1524240" y="3913380"/>
            <a:ext cx="8001720" cy="5079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buNone/>
              <a:tabLst>
                <a:tab pos="0" algn="l"/>
              </a:tabLst>
              <a:defRPr/>
            </a:pPr>
            <a:r>
              <a:rPr lang="en-US" sz="12000" b="0" strike="noStrike" spc="-1" dirty="0" err="1">
                <a:solidFill>
                  <a:srgbClr val="000000"/>
                </a:solidFill>
                <a:latin typeface="Suisse Int'l Thin" panose="020B0404000000000000" pitchFamily="34" charset="-78"/>
                <a:ea typeface="Arial"/>
                <a:cs typeface="Suisse Int'l Thin" panose="020B0404000000000000" pitchFamily="34" charset="-78"/>
              </a:rPr>
              <a:t>Promarine</a:t>
            </a:r>
            <a:r>
              <a:rPr lang="en-US" sz="12000" b="0" strike="noStrike" spc="-1" dirty="0">
                <a:solidFill>
                  <a:srgbClr val="000000"/>
                </a:solidFill>
                <a:latin typeface="Suisse Int'l Thin" panose="020B0404000000000000" pitchFamily="34" charset="-78"/>
                <a:ea typeface="Arial"/>
                <a:cs typeface="Suisse Int'l Thin" panose="020B0404000000000000" pitchFamily="34" charset="-78"/>
              </a:rPr>
              <a:t> </a:t>
            </a:r>
            <a:endParaRPr lang="fr-FR" sz="12000" b="0" strike="noStrike" spc="-1" dirty="0">
              <a:latin typeface="Suisse Int'l Thin" panose="020B0404000000000000" pitchFamily="34" charset="-78"/>
              <a:cs typeface="Suisse Int'l Thin" panose="020B0404000000000000" pitchFamily="34" charset="-78"/>
            </a:endParaRPr>
          </a:p>
          <a:p>
            <a:pPr>
              <a:lnSpc>
                <a:spcPct val="100000"/>
              </a:lnSpc>
              <a:buNone/>
              <a:tabLst>
                <a:tab pos="0" algn="l"/>
              </a:tabLst>
              <a:defRPr/>
            </a:pPr>
            <a:r>
              <a:rPr lang="en-US" sz="12000" b="0" strike="noStrike" spc="-1" dirty="0">
                <a:solidFill>
                  <a:srgbClr val="000000"/>
                </a:solidFill>
                <a:latin typeface="Suisse Int'l Thin" panose="020B0404000000000000" pitchFamily="34" charset="-78"/>
                <a:ea typeface="Arial"/>
                <a:cs typeface="Suisse Int'l Thin" panose="020B0404000000000000" pitchFamily="34" charset="-78"/>
              </a:rPr>
              <a:t>Collagen </a:t>
            </a:r>
            <a:endParaRPr lang="fr-FR" sz="12000" b="0" strike="noStrike" spc="-1" dirty="0">
              <a:latin typeface="Suisse Int'l Thin" panose="020B0404000000000000" pitchFamily="34" charset="-78"/>
              <a:cs typeface="Suisse Int'l Thin" panose="020B0404000000000000" pitchFamily="34" charset="-78"/>
            </a:endParaRPr>
          </a:p>
          <a:p>
            <a:pPr>
              <a:lnSpc>
                <a:spcPct val="100000"/>
              </a:lnSpc>
              <a:buNone/>
              <a:tabLst>
                <a:tab pos="0" algn="l"/>
              </a:tabLst>
              <a:defRPr/>
            </a:pPr>
            <a:r>
              <a:rPr lang="en-US" sz="12000" b="0" strike="noStrike" spc="-1" dirty="0">
                <a:solidFill>
                  <a:srgbClr val="000000"/>
                </a:solidFill>
                <a:latin typeface="Suisse Int'l Thin" panose="020B0404000000000000" pitchFamily="34" charset="-78"/>
                <a:ea typeface="Arial"/>
                <a:cs typeface="Suisse Int'l Thin" panose="020B0404000000000000" pitchFamily="34" charset="-78"/>
              </a:rPr>
              <a:t>Tripeptides</a:t>
            </a:r>
            <a:endParaRPr lang="fr-FR" sz="12000" b="0" strike="noStrike" spc="-1" dirty="0">
              <a:latin typeface="Suisse Int'l Thin" panose="020B0404000000000000" pitchFamily="34" charset="-78"/>
              <a:cs typeface="Suisse Int'l Thin" panose="020B0404000000000000" pitchFamily="34" charset="-78"/>
            </a:endParaRPr>
          </a:p>
        </p:txBody>
      </p:sp>
      <p:sp>
        <p:nvSpPr>
          <p:cNvPr id="55" name="Google Shape;23;p3"/>
          <p:cNvSpPr/>
          <p:nvPr/>
        </p:nvSpPr>
        <p:spPr bwMode="auto">
          <a:xfrm>
            <a:off x="1524240" y="10896480"/>
            <a:ext cx="12819600" cy="1413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800" b="0" strike="noStrike" spc="-1" dirty="0" err="1">
                <a:solidFill>
                  <a:srgbClr val="000000"/>
                </a:solidFill>
                <a:latin typeface="Suisse Int'l Light" panose="020B0304000000000000" pitchFamily="34" charset="-78"/>
                <a:ea typeface="Arial"/>
              </a:rPr>
              <a:t>Résultats</a:t>
            </a:r>
            <a:r>
              <a:rPr lang="en-US" sz="2800" b="0" strike="noStrike" spc="-1" dirty="0">
                <a:solidFill>
                  <a:srgbClr val="000000"/>
                </a:solidFill>
                <a:latin typeface="Suisse Int'l Light" panose="020B0304000000000000" pitchFamily="34" charset="-78"/>
                <a:ea typeface="Arial"/>
              </a:rPr>
              <a:t> </a:t>
            </a:r>
            <a:r>
              <a:rPr lang="en-US" sz="2800" b="0" strike="noStrike" spc="-1" dirty="0" err="1">
                <a:solidFill>
                  <a:srgbClr val="000000"/>
                </a:solidFill>
                <a:latin typeface="Suisse Int'l Light" panose="020B0304000000000000" pitchFamily="34" charset="-78"/>
                <a:ea typeface="Arial"/>
              </a:rPr>
              <a:t>d'une</a:t>
            </a:r>
            <a:r>
              <a:rPr lang="en-US" sz="2800" b="0" strike="noStrike" spc="-1" dirty="0">
                <a:solidFill>
                  <a:srgbClr val="000000"/>
                </a:solidFill>
                <a:latin typeface="Suisse Int'l Light" panose="020B0304000000000000" pitchFamily="34" charset="-78"/>
                <a:ea typeface="Arial"/>
              </a:rPr>
              <a:t> étude Clinique</a:t>
            </a:r>
            <a:endParaRPr lang="fr-FR" sz="2800" b="0" strike="noStrike" spc="-1" dirty="0">
              <a:latin typeface="Suisse Int'l Light" panose="020B0304000000000000" pitchFamily="34" charset="-78"/>
            </a:endParaRPr>
          </a:p>
          <a:p>
            <a:pPr>
              <a:lnSpc>
                <a:spcPct val="120000"/>
              </a:lnSpc>
              <a:buNone/>
              <a:defRPr/>
            </a:pPr>
            <a:r>
              <a:rPr lang="fr-FR" sz="2800" b="0" strike="noStrike" spc="-1" dirty="0">
                <a:solidFill>
                  <a:srgbClr val="A2A2A2"/>
                </a:solidFill>
                <a:latin typeface="Suisse Int'l Light" panose="020B0304000000000000" pitchFamily="34" charset="-78"/>
                <a:ea typeface="Arial"/>
              </a:rPr>
              <a:t>Université de pharmacie et des sciences de Chia Nan, Taïwan</a:t>
            </a:r>
            <a:r>
              <a:rPr lang="en-US" sz="2800" b="0" strike="noStrike" spc="-1" dirty="0">
                <a:solidFill>
                  <a:srgbClr val="A2A2A2"/>
                </a:solidFill>
                <a:latin typeface="Suisse Int'l Light" panose="020B0304000000000000" pitchFamily="34" charset="-78"/>
                <a:ea typeface="Arial"/>
              </a:rPr>
              <a:t> </a:t>
            </a:r>
            <a:endParaRPr lang="fr-FR" sz="2800" b="0" strike="noStrike" spc="-1" dirty="0">
              <a:latin typeface="Suisse Int'l Light" panose="020B0304000000000000" pitchFamily="34" charset="-78"/>
            </a:endParaRPr>
          </a:p>
          <a:p>
            <a:pPr>
              <a:lnSpc>
                <a:spcPct val="120000"/>
              </a:lnSpc>
              <a:buNone/>
              <a:tabLst>
                <a:tab pos="0" algn="l"/>
              </a:tabLst>
              <a:defRPr/>
            </a:pPr>
            <a:r>
              <a:rPr lang="en-US" sz="2800" b="0" strike="noStrike" spc="-1" dirty="0">
                <a:solidFill>
                  <a:srgbClr val="A2A2A2"/>
                </a:solidFill>
                <a:latin typeface="Suisse Int'l Light" panose="020B0304000000000000" pitchFamily="34" charset="-78"/>
                <a:ea typeface="Arial"/>
              </a:rPr>
              <a:t>Chia Nan University of Pharmacy &amp; Science / 2024 </a:t>
            </a:r>
            <a:endParaRPr lang="fr-FR" sz="2800" b="0" strike="noStrike" spc="-1" dirty="0">
              <a:latin typeface="Suisse Int'l Light" panose="020B0304000000000000" pitchFamily="34"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201" name="Google Shape;214;p12"/>
          <p:cNvPicPr/>
          <p:nvPr/>
        </p:nvPicPr>
        <p:blipFill>
          <a:blip r:embed="rId3"/>
          <a:stretch/>
        </p:blipFill>
        <p:spPr bwMode="auto">
          <a:xfrm>
            <a:off x="1440" y="0"/>
            <a:ext cx="24383520" cy="13715640"/>
          </a:xfrm>
          <a:prstGeom prst="rect">
            <a:avLst/>
          </a:prstGeom>
          <a:ln w="0">
            <a:noFill/>
          </a:ln>
        </p:spPr>
      </p:pic>
      <p:sp>
        <p:nvSpPr>
          <p:cNvPr id="202" name="Google Shape;215;p12"/>
          <p:cNvSpPr/>
          <p:nvPr/>
        </p:nvSpPr>
        <p:spPr bwMode="auto">
          <a:xfrm>
            <a:off x="1524240" y="2870280"/>
            <a:ext cx="2109708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000000"/>
                </a:solidFill>
                <a:latin typeface="Suisse Int'l Light" panose="020B0304000000000000" pitchFamily="34" charset="-78"/>
                <a:ea typeface="Arial"/>
              </a:rPr>
              <a:t>Pour l'évaluation objective des paramètres, des techniques matérielles modernes ont été utilisées. Cela a permis de garantir la précision et la fiabilité des données relatives à l'état des participants et à l'évolution de leurs paramètres.</a:t>
            </a:r>
            <a:endParaRPr lang="fr-FR" sz="3000" b="0" strike="noStrike" spc="-1" dirty="0">
              <a:latin typeface="Suisse Int'l Light" panose="020B0304000000000000" pitchFamily="34" charset="-78"/>
            </a:endParaRPr>
          </a:p>
        </p:txBody>
      </p:sp>
      <p:sp>
        <p:nvSpPr>
          <p:cNvPr id="203" name="Google Shape;216;p12"/>
          <p:cNvSpPr/>
          <p:nvPr/>
        </p:nvSpPr>
        <p:spPr bwMode="auto">
          <a:xfrm>
            <a:off x="1524240" y="1523880"/>
            <a:ext cx="21389040" cy="1396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7200" b="0" strike="noStrike" spc="-1" dirty="0" err="1">
                <a:solidFill>
                  <a:srgbClr val="000000"/>
                </a:solidFill>
                <a:latin typeface="Suisse Int'l Light" panose="020B0304000000000000" pitchFamily="34" charset="-78"/>
                <a:ea typeface="Arial"/>
              </a:rPr>
              <a:t>Méthodes</a:t>
            </a:r>
            <a:r>
              <a:rPr lang="en-US" sz="7200" b="0" strike="noStrike" spc="-1" dirty="0">
                <a:solidFill>
                  <a:srgbClr val="000000"/>
                </a:solidFill>
                <a:latin typeface="Suisse Int'l Light" panose="020B0304000000000000" pitchFamily="34" charset="-78"/>
                <a:ea typeface="Arial"/>
              </a:rPr>
              <a:t> </a:t>
            </a:r>
            <a:r>
              <a:rPr lang="en-US" sz="7200" b="0" strike="noStrike" spc="-1" dirty="0" err="1">
                <a:solidFill>
                  <a:srgbClr val="000000"/>
                </a:solidFill>
                <a:latin typeface="Suisse Int'l Light" panose="020B0304000000000000" pitchFamily="34" charset="-78"/>
                <a:ea typeface="Arial"/>
              </a:rPr>
              <a:t>d'évaluation</a:t>
            </a:r>
            <a:endParaRPr lang="fr-FR" sz="7200" b="0" strike="noStrike" spc="-1" dirty="0">
              <a:latin typeface="Suisse Int'l Light" panose="020B0304000000000000" pitchFamily="34" charset="-78"/>
            </a:endParaRPr>
          </a:p>
        </p:txBody>
      </p:sp>
      <p:pic>
        <p:nvPicPr>
          <p:cNvPr id="204" name="Google Shape;217;p12" descr=" "/>
          <p:cNvPicPr/>
          <p:nvPr/>
        </p:nvPicPr>
        <p:blipFill>
          <a:blip r:embed="rId4"/>
          <a:stretch/>
        </p:blipFill>
        <p:spPr bwMode="auto">
          <a:xfrm>
            <a:off x="23142240" y="891360"/>
            <a:ext cx="215640" cy="288720"/>
          </a:xfrm>
          <a:prstGeom prst="rect">
            <a:avLst/>
          </a:prstGeom>
          <a:ln w="0">
            <a:noFill/>
          </a:ln>
        </p:spPr>
      </p:pic>
      <p:pic>
        <p:nvPicPr>
          <p:cNvPr id="205" name="Google Shape;218;p12" descr=" "/>
          <p:cNvPicPr/>
          <p:nvPr/>
        </p:nvPicPr>
        <p:blipFill>
          <a:blip r:embed="rId5"/>
          <a:stretch/>
        </p:blipFill>
        <p:spPr bwMode="auto">
          <a:xfrm>
            <a:off x="22837680" y="891360"/>
            <a:ext cx="43560" cy="283680"/>
          </a:xfrm>
          <a:prstGeom prst="rect">
            <a:avLst/>
          </a:prstGeom>
          <a:ln w="0">
            <a:noFill/>
          </a:ln>
        </p:spPr>
      </p:pic>
      <p:pic>
        <p:nvPicPr>
          <p:cNvPr id="206" name="Google Shape;219;p12" descr=" "/>
          <p:cNvPicPr/>
          <p:nvPr/>
        </p:nvPicPr>
        <p:blipFill>
          <a:blip r:embed="rId6"/>
          <a:stretch/>
        </p:blipFill>
        <p:spPr bwMode="auto">
          <a:xfrm>
            <a:off x="22919760" y="972360"/>
            <a:ext cx="184320" cy="207719"/>
          </a:xfrm>
          <a:prstGeom prst="rect">
            <a:avLst/>
          </a:prstGeom>
          <a:ln w="0">
            <a:noFill/>
          </a:ln>
        </p:spPr>
      </p:pic>
      <p:pic>
        <p:nvPicPr>
          <p:cNvPr id="207" name="Google Shape;220;p12" descr=" "/>
          <p:cNvPicPr/>
          <p:nvPr/>
        </p:nvPicPr>
        <p:blipFill>
          <a:blip r:embed="rId7"/>
          <a:stretch/>
        </p:blipFill>
        <p:spPr bwMode="auto">
          <a:xfrm>
            <a:off x="22611960" y="967320"/>
            <a:ext cx="198000" cy="213120"/>
          </a:xfrm>
          <a:prstGeom prst="rect">
            <a:avLst/>
          </a:prstGeom>
          <a:ln w="0">
            <a:noFill/>
          </a:ln>
        </p:spPr>
      </p:pic>
      <p:pic>
        <p:nvPicPr>
          <p:cNvPr id="208" name="Google Shape;221;p12" descr=" "/>
          <p:cNvPicPr/>
          <p:nvPr/>
        </p:nvPicPr>
        <p:blipFill>
          <a:blip r:embed="rId8"/>
          <a:stretch/>
        </p:blipFill>
        <p:spPr bwMode="auto">
          <a:xfrm>
            <a:off x="22538159" y="891360"/>
            <a:ext cx="43560" cy="283680"/>
          </a:xfrm>
          <a:prstGeom prst="rect">
            <a:avLst/>
          </a:prstGeom>
          <a:ln w="0">
            <a:noFill/>
          </a:ln>
        </p:spPr>
      </p:pic>
      <p:pic>
        <p:nvPicPr>
          <p:cNvPr id="209" name="Google Shape;222;p12" descr=" "/>
          <p:cNvPicPr/>
          <p:nvPr/>
        </p:nvPicPr>
        <p:blipFill>
          <a:blip r:embed="rId9"/>
          <a:stretch/>
        </p:blipFill>
        <p:spPr bwMode="auto">
          <a:xfrm>
            <a:off x="22284000" y="967320"/>
            <a:ext cx="215640" cy="213120"/>
          </a:xfrm>
          <a:prstGeom prst="rect">
            <a:avLst/>
          </a:prstGeom>
          <a:ln w="0">
            <a:noFill/>
          </a:ln>
        </p:spPr>
      </p:pic>
      <p:pic>
        <p:nvPicPr>
          <p:cNvPr id="210" name="Google Shape;223;p12" descr=" "/>
          <p:cNvPicPr/>
          <p:nvPr/>
        </p:nvPicPr>
        <p:blipFill>
          <a:blip r:embed="rId10"/>
          <a:stretch/>
        </p:blipFill>
        <p:spPr bwMode="auto">
          <a:xfrm>
            <a:off x="21924360" y="967320"/>
            <a:ext cx="213840" cy="213120"/>
          </a:xfrm>
          <a:prstGeom prst="rect">
            <a:avLst/>
          </a:prstGeom>
          <a:ln w="0">
            <a:noFill/>
          </a:ln>
        </p:spPr>
      </p:pic>
      <p:pic>
        <p:nvPicPr>
          <p:cNvPr id="211" name="Google Shape;224;p12" descr=" "/>
          <p:cNvPicPr/>
          <p:nvPr/>
        </p:nvPicPr>
        <p:blipFill>
          <a:blip r:embed="rId11"/>
          <a:stretch/>
        </p:blipFill>
        <p:spPr bwMode="auto">
          <a:xfrm>
            <a:off x="22168440" y="967680"/>
            <a:ext cx="103680" cy="207360"/>
          </a:xfrm>
          <a:prstGeom prst="rect">
            <a:avLst/>
          </a:prstGeom>
          <a:ln w="0">
            <a:noFill/>
          </a:ln>
        </p:spPr>
      </p:pic>
      <p:pic>
        <p:nvPicPr>
          <p:cNvPr id="212" name="Google Shape;225;p12" descr=" "/>
          <p:cNvPicPr/>
          <p:nvPr/>
        </p:nvPicPr>
        <p:blipFill>
          <a:blip r:embed="rId12"/>
          <a:stretch/>
        </p:blipFill>
        <p:spPr bwMode="auto">
          <a:xfrm>
            <a:off x="21706920" y="967320"/>
            <a:ext cx="198000" cy="213120"/>
          </a:xfrm>
          <a:prstGeom prst="rect">
            <a:avLst/>
          </a:prstGeom>
          <a:ln w="0">
            <a:noFill/>
          </a:ln>
        </p:spPr>
      </p:pic>
      <p:sp>
        <p:nvSpPr>
          <p:cNvPr id="213" name="Google Shape;226;p12"/>
          <p:cNvSpPr/>
          <p:nvPr/>
        </p:nvSpPr>
        <p:spPr bwMode="auto">
          <a:xfrm>
            <a:off x="1524240" y="5346720"/>
            <a:ext cx="3810240" cy="1993680"/>
          </a:xfrm>
          <a:prstGeom prst="rect">
            <a:avLst/>
          </a:prstGeom>
          <a:noFill/>
          <a:ln w="0">
            <a:noFill/>
          </a:ln>
        </p:spPr>
        <p:style>
          <a:lnRef idx="0">
            <a:scrgbClr r="0" g="0" b="0"/>
          </a:lnRef>
          <a:fillRef idx="0">
            <a:scrgbClr r="0" g="0" b="0"/>
          </a:fillRef>
          <a:effectRef idx="0">
            <a:scrgbClr r="0" g="0" b="0"/>
          </a:effectRef>
          <a:fontRef idx="minor"/>
        </p:style>
      </p:sp>
      <p:sp>
        <p:nvSpPr>
          <p:cNvPr id="214" name="Google Shape;227;p12"/>
          <p:cNvSpPr/>
          <p:nvPr/>
        </p:nvSpPr>
        <p:spPr bwMode="auto">
          <a:xfrm>
            <a:off x="1524240" y="5346720"/>
            <a:ext cx="393696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3000" b="0" strike="noStrike" spc="-1" dirty="0" err="1">
                <a:solidFill>
                  <a:srgbClr val="000000"/>
                </a:solidFill>
                <a:latin typeface="Suisse Int'l" panose="020B0504000000000000" pitchFamily="34" charset="-78"/>
                <a:ea typeface="Arial"/>
                <a:cs typeface="Suisse Int'l" panose="020B0504000000000000" pitchFamily="34" charset="-78"/>
              </a:rPr>
              <a:t>DermaLab</a:t>
            </a:r>
            <a:r>
              <a:rPr lang="en-US" sz="3000" b="0" strike="noStrike" spc="-1" dirty="0">
                <a:solidFill>
                  <a:srgbClr val="000000"/>
                </a:solidFill>
                <a:latin typeface="Suisse Int'l" panose="020B0504000000000000" pitchFamily="34" charset="-78"/>
                <a:ea typeface="Arial"/>
                <a:cs typeface="Suisse Int'l" panose="020B0504000000000000" pitchFamily="34" charset="-78"/>
              </a:rPr>
              <a:t>® Series </a:t>
            </a:r>
            <a:endParaRPr lang="fr-FR" sz="3000" b="0" strike="noStrike" spc="-1" dirty="0">
              <a:latin typeface="Suisse Int'l" panose="020B0504000000000000" pitchFamily="34" charset="-78"/>
              <a:cs typeface="Suisse Int'l" panose="020B0504000000000000" pitchFamily="34" charset="-78"/>
            </a:endParaRPr>
          </a:p>
          <a:p>
            <a:pPr>
              <a:lnSpc>
                <a:spcPct val="120000"/>
              </a:lnSpc>
              <a:buNone/>
              <a:tabLst>
                <a:tab pos="0" algn="l"/>
              </a:tabLst>
              <a:defRPr/>
            </a:pPr>
            <a:r>
              <a:rPr lang="en-US" sz="3000" b="0" strike="noStrike" spc="-1" dirty="0" err="1">
                <a:solidFill>
                  <a:srgbClr val="000000"/>
                </a:solidFill>
                <a:latin typeface="Suisse Int'l" panose="020B0504000000000000" pitchFamily="34" charset="-78"/>
                <a:ea typeface="Arial"/>
                <a:cs typeface="Suisse Int'l" panose="020B0504000000000000" pitchFamily="34" charset="-78"/>
              </a:rPr>
              <a:t>SkinLab</a:t>
            </a:r>
            <a:r>
              <a:rPr lang="en-US" sz="3000" b="0" strike="noStrike" spc="-1" dirty="0">
                <a:solidFill>
                  <a:srgbClr val="000000"/>
                </a:solidFill>
                <a:latin typeface="Suisse Int'l" panose="020B0504000000000000" pitchFamily="34" charset="-78"/>
                <a:ea typeface="Arial"/>
                <a:cs typeface="Suisse Int'l" panose="020B0504000000000000" pitchFamily="34" charset="-78"/>
              </a:rPr>
              <a:t> Combo </a:t>
            </a:r>
            <a:endParaRPr lang="fr-FR" sz="3000" b="0" strike="noStrike" spc="-1" dirty="0">
              <a:latin typeface="Suisse Int'l" panose="020B0504000000000000" pitchFamily="34" charset="-78"/>
              <a:cs typeface="Suisse Int'l" panose="020B0504000000000000" pitchFamily="34" charset="-78"/>
            </a:endParaRPr>
          </a:p>
        </p:txBody>
      </p:sp>
      <p:sp>
        <p:nvSpPr>
          <p:cNvPr id="215" name="Google Shape;228;p12"/>
          <p:cNvSpPr/>
          <p:nvPr/>
        </p:nvSpPr>
        <p:spPr bwMode="auto">
          <a:xfrm>
            <a:off x="1524240" y="6426360"/>
            <a:ext cx="393696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000000"/>
                </a:solidFill>
                <a:latin typeface="Suisse Int'l Light" panose="020B0304000000000000" pitchFamily="34" charset="-78"/>
                <a:ea typeface="Arial"/>
              </a:rPr>
              <a:t>Pour déterminer la densité du collagène</a:t>
            </a:r>
            <a:endParaRPr lang="fr-FR" sz="3000" b="0" strike="noStrike" spc="-1" dirty="0">
              <a:latin typeface="Suisse Int'l Light" panose="020B0304000000000000" pitchFamily="34" charset="-78"/>
            </a:endParaRPr>
          </a:p>
        </p:txBody>
      </p:sp>
      <p:sp>
        <p:nvSpPr>
          <p:cNvPr id="216" name="Google Shape;229;p12"/>
          <p:cNvSpPr/>
          <p:nvPr/>
        </p:nvSpPr>
        <p:spPr bwMode="auto">
          <a:xfrm>
            <a:off x="9589680" y="5346720"/>
            <a:ext cx="3492720" cy="1993680"/>
          </a:xfrm>
          <a:prstGeom prst="rect">
            <a:avLst/>
          </a:prstGeom>
          <a:noFill/>
          <a:ln w="0">
            <a:noFill/>
          </a:ln>
        </p:spPr>
        <p:style>
          <a:lnRef idx="0">
            <a:scrgbClr r="0" g="0" b="0"/>
          </a:lnRef>
          <a:fillRef idx="0">
            <a:scrgbClr r="0" g="0" b="0"/>
          </a:fillRef>
          <a:effectRef idx="0">
            <a:scrgbClr r="0" g="0" b="0"/>
          </a:effectRef>
          <a:fontRef idx="minor"/>
        </p:style>
      </p:sp>
      <p:sp>
        <p:nvSpPr>
          <p:cNvPr id="217" name="Google Shape;230;p12"/>
          <p:cNvSpPr/>
          <p:nvPr/>
        </p:nvSpPr>
        <p:spPr bwMode="auto">
          <a:xfrm>
            <a:off x="9589680" y="5346720"/>
            <a:ext cx="361944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3000" b="0" strike="noStrike" spc="-1" dirty="0">
                <a:solidFill>
                  <a:srgbClr val="000000"/>
                </a:solidFill>
                <a:latin typeface="Suisse Int'l" panose="020B0504000000000000" pitchFamily="34" charset="-78"/>
                <a:ea typeface="Arial"/>
                <a:cs typeface="Suisse Int'l" panose="020B0504000000000000" pitchFamily="34" charset="-78"/>
              </a:rPr>
              <a:t>Cutometer® </a:t>
            </a:r>
            <a:endParaRPr lang="fr-FR" sz="3000" b="0" strike="noStrike" spc="-1" dirty="0">
              <a:latin typeface="Suisse Int'l" panose="020B0504000000000000" pitchFamily="34" charset="-78"/>
              <a:cs typeface="Suisse Int'l" panose="020B0504000000000000" pitchFamily="34" charset="-78"/>
            </a:endParaRPr>
          </a:p>
          <a:p>
            <a:pPr>
              <a:lnSpc>
                <a:spcPct val="120000"/>
              </a:lnSpc>
              <a:buNone/>
              <a:tabLst>
                <a:tab pos="0" algn="l"/>
              </a:tabLst>
              <a:defRPr/>
            </a:pPr>
            <a:r>
              <a:rPr lang="en-US" sz="3000" b="0" strike="noStrike" spc="-1" dirty="0">
                <a:solidFill>
                  <a:srgbClr val="000000"/>
                </a:solidFill>
                <a:latin typeface="Suisse Int'l" panose="020B0504000000000000" pitchFamily="34" charset="-78"/>
                <a:ea typeface="Arial"/>
                <a:cs typeface="Suisse Int'l" panose="020B0504000000000000" pitchFamily="34" charset="-78"/>
              </a:rPr>
              <a:t>dual MPA580</a:t>
            </a:r>
            <a:endParaRPr lang="fr-FR" sz="3000" b="0" strike="noStrike" spc="-1" dirty="0">
              <a:latin typeface="Suisse Int'l" panose="020B0504000000000000" pitchFamily="34" charset="-78"/>
              <a:cs typeface="Suisse Int'l" panose="020B0504000000000000" pitchFamily="34" charset="-78"/>
            </a:endParaRPr>
          </a:p>
        </p:txBody>
      </p:sp>
      <p:sp>
        <p:nvSpPr>
          <p:cNvPr id="218" name="Google Shape;231;p12"/>
          <p:cNvSpPr/>
          <p:nvPr/>
        </p:nvSpPr>
        <p:spPr bwMode="auto">
          <a:xfrm>
            <a:off x="9589680" y="6426360"/>
            <a:ext cx="361944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000000"/>
                </a:solidFill>
                <a:latin typeface="Suisse Int'l Light" panose="020B0304000000000000" pitchFamily="34" charset="-78"/>
                <a:ea typeface="Arial"/>
              </a:rPr>
              <a:t>Pour déterminer l'élasticité de la peau</a:t>
            </a:r>
            <a:endParaRPr lang="fr-FR" sz="3000" b="0" strike="noStrike" spc="-1" dirty="0">
              <a:latin typeface="Suisse Int'l Light" panose="020B0304000000000000" pitchFamily="34" charset="-78"/>
            </a:endParaRPr>
          </a:p>
        </p:txBody>
      </p:sp>
      <p:sp>
        <p:nvSpPr>
          <p:cNvPr id="219" name="Google Shape;232;p12"/>
          <p:cNvSpPr/>
          <p:nvPr/>
        </p:nvSpPr>
        <p:spPr bwMode="auto">
          <a:xfrm>
            <a:off x="17388360" y="5384880"/>
            <a:ext cx="3721320" cy="1993680"/>
          </a:xfrm>
          <a:prstGeom prst="rect">
            <a:avLst/>
          </a:prstGeom>
          <a:noFill/>
          <a:ln w="0">
            <a:noFill/>
          </a:ln>
        </p:spPr>
        <p:style>
          <a:lnRef idx="0">
            <a:scrgbClr r="0" g="0" b="0"/>
          </a:lnRef>
          <a:fillRef idx="0">
            <a:scrgbClr r="0" g="0" b="0"/>
          </a:fillRef>
          <a:effectRef idx="0">
            <a:scrgbClr r="0" g="0" b="0"/>
          </a:effectRef>
          <a:fontRef idx="minor"/>
        </p:style>
      </p:sp>
      <p:sp>
        <p:nvSpPr>
          <p:cNvPr id="220" name="Google Shape;233;p12"/>
          <p:cNvSpPr/>
          <p:nvPr/>
        </p:nvSpPr>
        <p:spPr bwMode="auto">
          <a:xfrm>
            <a:off x="17388360" y="5384880"/>
            <a:ext cx="384840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3000" b="0" strike="noStrike" spc="-1" dirty="0">
                <a:solidFill>
                  <a:srgbClr val="000000"/>
                </a:solidFill>
                <a:latin typeface="Suisse Int'l" panose="020B0504000000000000" pitchFamily="34" charset="-78"/>
                <a:ea typeface="Arial"/>
                <a:cs typeface="Suisse Int'l" panose="020B0504000000000000" pitchFamily="34" charset="-78"/>
              </a:rPr>
              <a:t>VISIA™ </a:t>
            </a:r>
            <a:endParaRPr lang="fr-FR" sz="3000" b="0" strike="noStrike" spc="-1" dirty="0">
              <a:latin typeface="Suisse Int'l" panose="020B0504000000000000" pitchFamily="34" charset="-78"/>
              <a:cs typeface="Suisse Int'l" panose="020B0504000000000000" pitchFamily="34" charset="-78"/>
            </a:endParaRPr>
          </a:p>
          <a:p>
            <a:pPr>
              <a:lnSpc>
                <a:spcPct val="120000"/>
              </a:lnSpc>
              <a:buNone/>
              <a:tabLst>
                <a:tab pos="0" algn="l"/>
              </a:tabLst>
              <a:defRPr/>
            </a:pPr>
            <a:r>
              <a:rPr lang="en-US" sz="3000" b="0" strike="noStrike" spc="-1" dirty="0">
                <a:solidFill>
                  <a:srgbClr val="000000"/>
                </a:solidFill>
                <a:latin typeface="Suisse Int'l" panose="020B0504000000000000" pitchFamily="34" charset="-78"/>
                <a:ea typeface="Arial"/>
                <a:cs typeface="Suisse Int'l" panose="020B0504000000000000" pitchFamily="34" charset="-78"/>
              </a:rPr>
              <a:t>Complexion Analysis</a:t>
            </a:r>
            <a:endParaRPr lang="fr-FR" sz="3000" b="0" strike="noStrike" spc="-1" dirty="0">
              <a:latin typeface="Suisse Int'l" panose="020B0504000000000000" pitchFamily="34" charset="-78"/>
              <a:cs typeface="Suisse Int'l" panose="020B0504000000000000" pitchFamily="34" charset="-78"/>
            </a:endParaRPr>
          </a:p>
        </p:txBody>
      </p:sp>
      <p:sp>
        <p:nvSpPr>
          <p:cNvPr id="221" name="Google Shape;234;p12"/>
          <p:cNvSpPr/>
          <p:nvPr/>
        </p:nvSpPr>
        <p:spPr bwMode="auto">
          <a:xfrm>
            <a:off x="17388360" y="6464160"/>
            <a:ext cx="384840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000000"/>
                </a:solidFill>
                <a:latin typeface="Suisse Int'l Light" panose="020B0304000000000000" pitchFamily="34" charset="-78"/>
                <a:ea typeface="Arial"/>
              </a:rPr>
              <a:t>Pour déterminer les paramètres des rides</a:t>
            </a:r>
            <a:endParaRPr lang="fr-FR" sz="3000" b="0" strike="noStrike" spc="-1" dirty="0">
              <a:latin typeface="Suisse Int'l Light" panose="020B0304000000000000" pitchFamily="34" charset="-7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222" name="Google Shape;240;p13"/>
          <p:cNvPicPr/>
          <p:nvPr/>
        </p:nvPicPr>
        <p:blipFill>
          <a:blip r:embed="rId3"/>
          <a:stretch/>
        </p:blipFill>
        <p:spPr bwMode="auto">
          <a:xfrm>
            <a:off x="1440" y="0"/>
            <a:ext cx="24383520" cy="13715640"/>
          </a:xfrm>
          <a:prstGeom prst="rect">
            <a:avLst/>
          </a:prstGeom>
          <a:ln w="0">
            <a:noFill/>
          </a:ln>
        </p:spPr>
      </p:pic>
      <p:sp>
        <p:nvSpPr>
          <p:cNvPr id="223" name="Google Shape;241;p13"/>
          <p:cNvSpPr/>
          <p:nvPr/>
        </p:nvSpPr>
        <p:spPr bwMode="auto">
          <a:xfrm>
            <a:off x="1524240" y="1523880"/>
            <a:ext cx="21389040" cy="1396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7200" b="0" strike="noStrike" spc="-1" dirty="0" err="1">
                <a:solidFill>
                  <a:srgbClr val="000000"/>
                </a:solidFill>
                <a:latin typeface="Suisse Int'l Light" panose="020B0304000000000000" pitchFamily="34" charset="-78"/>
                <a:ea typeface="Arial"/>
              </a:rPr>
              <a:t>Méthodes</a:t>
            </a:r>
            <a:r>
              <a:rPr lang="en-US" sz="7200" b="0" strike="noStrike" spc="-1" dirty="0">
                <a:solidFill>
                  <a:srgbClr val="000000"/>
                </a:solidFill>
                <a:latin typeface="Suisse Int'l Light" panose="020B0304000000000000" pitchFamily="34" charset="-78"/>
                <a:ea typeface="Arial"/>
              </a:rPr>
              <a:t> </a:t>
            </a:r>
            <a:r>
              <a:rPr lang="en-US" sz="7200" b="0" strike="noStrike" spc="-1" dirty="0" err="1">
                <a:solidFill>
                  <a:srgbClr val="000000"/>
                </a:solidFill>
                <a:latin typeface="Suisse Int'l Light" panose="020B0304000000000000" pitchFamily="34" charset="-78"/>
                <a:ea typeface="Arial"/>
              </a:rPr>
              <a:t>d'évaluation</a:t>
            </a:r>
            <a:endParaRPr lang="fr-FR" sz="7200" b="0" strike="noStrike" spc="-1" dirty="0">
              <a:latin typeface="Suisse Int'l Light" panose="020B0304000000000000" pitchFamily="34" charset="-78"/>
            </a:endParaRPr>
          </a:p>
        </p:txBody>
      </p:sp>
      <p:pic>
        <p:nvPicPr>
          <p:cNvPr id="224" name="Google Shape;242;p13" descr=" "/>
          <p:cNvPicPr/>
          <p:nvPr/>
        </p:nvPicPr>
        <p:blipFill>
          <a:blip r:embed="rId4"/>
          <a:stretch/>
        </p:blipFill>
        <p:spPr bwMode="auto">
          <a:xfrm>
            <a:off x="23142240" y="891360"/>
            <a:ext cx="215640" cy="288720"/>
          </a:xfrm>
          <a:prstGeom prst="rect">
            <a:avLst/>
          </a:prstGeom>
          <a:ln w="0">
            <a:noFill/>
          </a:ln>
        </p:spPr>
      </p:pic>
      <p:pic>
        <p:nvPicPr>
          <p:cNvPr id="225" name="Google Shape;243;p13" descr=" "/>
          <p:cNvPicPr/>
          <p:nvPr/>
        </p:nvPicPr>
        <p:blipFill>
          <a:blip r:embed="rId5"/>
          <a:stretch/>
        </p:blipFill>
        <p:spPr bwMode="auto">
          <a:xfrm>
            <a:off x="22837680" y="891360"/>
            <a:ext cx="43560" cy="283680"/>
          </a:xfrm>
          <a:prstGeom prst="rect">
            <a:avLst/>
          </a:prstGeom>
          <a:ln w="0">
            <a:noFill/>
          </a:ln>
        </p:spPr>
      </p:pic>
      <p:pic>
        <p:nvPicPr>
          <p:cNvPr id="226" name="Google Shape;244;p13" descr=" "/>
          <p:cNvPicPr/>
          <p:nvPr/>
        </p:nvPicPr>
        <p:blipFill>
          <a:blip r:embed="rId6"/>
          <a:stretch/>
        </p:blipFill>
        <p:spPr bwMode="auto">
          <a:xfrm>
            <a:off x="22919760" y="972360"/>
            <a:ext cx="184320" cy="207719"/>
          </a:xfrm>
          <a:prstGeom prst="rect">
            <a:avLst/>
          </a:prstGeom>
          <a:ln w="0">
            <a:noFill/>
          </a:ln>
        </p:spPr>
      </p:pic>
      <p:pic>
        <p:nvPicPr>
          <p:cNvPr id="227" name="Google Shape;245;p13" descr=" "/>
          <p:cNvPicPr/>
          <p:nvPr/>
        </p:nvPicPr>
        <p:blipFill>
          <a:blip r:embed="rId7"/>
          <a:stretch/>
        </p:blipFill>
        <p:spPr bwMode="auto">
          <a:xfrm>
            <a:off x="22611960" y="967320"/>
            <a:ext cx="198000" cy="213120"/>
          </a:xfrm>
          <a:prstGeom prst="rect">
            <a:avLst/>
          </a:prstGeom>
          <a:ln w="0">
            <a:noFill/>
          </a:ln>
        </p:spPr>
      </p:pic>
      <p:pic>
        <p:nvPicPr>
          <p:cNvPr id="228" name="Google Shape;246;p13" descr=" "/>
          <p:cNvPicPr/>
          <p:nvPr/>
        </p:nvPicPr>
        <p:blipFill>
          <a:blip r:embed="rId8"/>
          <a:stretch/>
        </p:blipFill>
        <p:spPr bwMode="auto">
          <a:xfrm>
            <a:off x="22538159" y="891360"/>
            <a:ext cx="43560" cy="283680"/>
          </a:xfrm>
          <a:prstGeom prst="rect">
            <a:avLst/>
          </a:prstGeom>
          <a:ln w="0">
            <a:noFill/>
          </a:ln>
        </p:spPr>
      </p:pic>
      <p:pic>
        <p:nvPicPr>
          <p:cNvPr id="229" name="Google Shape;247;p13" descr=" "/>
          <p:cNvPicPr/>
          <p:nvPr/>
        </p:nvPicPr>
        <p:blipFill>
          <a:blip r:embed="rId9"/>
          <a:stretch/>
        </p:blipFill>
        <p:spPr bwMode="auto">
          <a:xfrm>
            <a:off x="22284000" y="967320"/>
            <a:ext cx="215640" cy="213120"/>
          </a:xfrm>
          <a:prstGeom prst="rect">
            <a:avLst/>
          </a:prstGeom>
          <a:ln w="0">
            <a:noFill/>
          </a:ln>
        </p:spPr>
      </p:pic>
      <p:pic>
        <p:nvPicPr>
          <p:cNvPr id="230" name="Google Shape;248;p13" descr=" "/>
          <p:cNvPicPr/>
          <p:nvPr/>
        </p:nvPicPr>
        <p:blipFill>
          <a:blip r:embed="rId10"/>
          <a:stretch/>
        </p:blipFill>
        <p:spPr bwMode="auto">
          <a:xfrm>
            <a:off x="21924360" y="967320"/>
            <a:ext cx="213840" cy="213120"/>
          </a:xfrm>
          <a:prstGeom prst="rect">
            <a:avLst/>
          </a:prstGeom>
          <a:ln w="0">
            <a:noFill/>
          </a:ln>
        </p:spPr>
      </p:pic>
      <p:pic>
        <p:nvPicPr>
          <p:cNvPr id="231" name="Google Shape;249;p13" descr=" "/>
          <p:cNvPicPr/>
          <p:nvPr/>
        </p:nvPicPr>
        <p:blipFill>
          <a:blip r:embed="rId11"/>
          <a:stretch/>
        </p:blipFill>
        <p:spPr bwMode="auto">
          <a:xfrm>
            <a:off x="22168440" y="967680"/>
            <a:ext cx="103680" cy="207360"/>
          </a:xfrm>
          <a:prstGeom prst="rect">
            <a:avLst/>
          </a:prstGeom>
          <a:ln w="0">
            <a:noFill/>
          </a:ln>
        </p:spPr>
      </p:pic>
      <p:pic>
        <p:nvPicPr>
          <p:cNvPr id="232" name="Google Shape;250;p13" descr=" "/>
          <p:cNvPicPr/>
          <p:nvPr/>
        </p:nvPicPr>
        <p:blipFill>
          <a:blip r:embed="rId12"/>
          <a:stretch/>
        </p:blipFill>
        <p:spPr bwMode="auto">
          <a:xfrm>
            <a:off x="21706920" y="967320"/>
            <a:ext cx="198000" cy="213120"/>
          </a:xfrm>
          <a:prstGeom prst="rect">
            <a:avLst/>
          </a:prstGeom>
          <a:ln w="0">
            <a:noFill/>
          </a:ln>
        </p:spPr>
      </p:pic>
      <p:sp>
        <p:nvSpPr>
          <p:cNvPr id="233" name="Google Shape;251;p13"/>
          <p:cNvSpPr/>
          <p:nvPr/>
        </p:nvSpPr>
        <p:spPr bwMode="auto">
          <a:xfrm>
            <a:off x="1524240" y="5346720"/>
            <a:ext cx="393696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3000" b="0" strike="noStrike" spc="-1" dirty="0">
                <a:solidFill>
                  <a:srgbClr val="000000"/>
                </a:solidFill>
                <a:latin typeface="Suisse Int'l" panose="020B0504000000000000" pitchFamily="34" charset="-78"/>
                <a:ea typeface="Arial"/>
                <a:cs typeface="Suisse Int'l" panose="020B0504000000000000" pitchFamily="34" charset="-78"/>
              </a:rPr>
              <a:t>Chroma </a:t>
            </a:r>
            <a:endParaRPr lang="fr-FR" sz="3000" b="0" strike="noStrike" spc="-1" dirty="0">
              <a:latin typeface="Suisse Int'l" panose="020B0504000000000000" pitchFamily="34" charset="-78"/>
              <a:cs typeface="Suisse Int'l" panose="020B0504000000000000" pitchFamily="34" charset="-78"/>
            </a:endParaRPr>
          </a:p>
          <a:p>
            <a:pPr>
              <a:lnSpc>
                <a:spcPct val="120000"/>
              </a:lnSpc>
              <a:buNone/>
              <a:tabLst>
                <a:tab pos="0" algn="l"/>
              </a:tabLst>
              <a:defRPr/>
            </a:pPr>
            <a:r>
              <a:rPr lang="en-US" sz="3000" b="0" strike="noStrike" spc="-1" dirty="0">
                <a:solidFill>
                  <a:srgbClr val="000000"/>
                </a:solidFill>
                <a:latin typeface="Suisse Int'l" panose="020B0504000000000000" pitchFamily="34" charset="-78"/>
                <a:ea typeface="Arial"/>
                <a:cs typeface="Suisse Int'l" panose="020B0504000000000000" pitchFamily="34" charset="-78"/>
              </a:rPr>
              <a:t>Meter MM500</a:t>
            </a:r>
            <a:endParaRPr lang="fr-FR" sz="3000" b="0" strike="noStrike" spc="-1" dirty="0">
              <a:latin typeface="Suisse Int'l" panose="020B0504000000000000" pitchFamily="34" charset="-78"/>
              <a:cs typeface="Suisse Int'l" panose="020B0504000000000000" pitchFamily="34" charset="-78"/>
            </a:endParaRPr>
          </a:p>
        </p:txBody>
      </p:sp>
      <p:sp>
        <p:nvSpPr>
          <p:cNvPr id="234" name="Google Shape;252;p13"/>
          <p:cNvSpPr/>
          <p:nvPr/>
        </p:nvSpPr>
        <p:spPr bwMode="auto">
          <a:xfrm>
            <a:off x="1524240" y="6426360"/>
            <a:ext cx="393696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000" b="0" strike="noStrike" spc="-1" dirty="0" err="1">
                <a:solidFill>
                  <a:srgbClr val="000000"/>
                </a:solidFill>
                <a:latin typeface="Suisse Int'l Light" panose="020B0304000000000000" pitchFamily="34" charset="-78"/>
                <a:ea typeface="Arial"/>
              </a:rPr>
              <a:t>Déterminer</a:t>
            </a:r>
            <a:r>
              <a:rPr lang="en-US" sz="3000" b="0" strike="noStrike" spc="-1" dirty="0">
                <a:solidFill>
                  <a:srgbClr val="000000"/>
                </a:solidFill>
                <a:latin typeface="Suisse Int'l Light" panose="020B0304000000000000" pitchFamily="34" charset="-78"/>
                <a:ea typeface="Arial"/>
              </a:rPr>
              <a:t> </a:t>
            </a:r>
            <a:r>
              <a:rPr lang="en-US" sz="3000" b="0" strike="noStrike" spc="-1" dirty="0" err="1">
                <a:solidFill>
                  <a:srgbClr val="000000"/>
                </a:solidFill>
                <a:latin typeface="Suisse Int'l Light" panose="020B0304000000000000" pitchFamily="34" charset="-78"/>
                <a:ea typeface="Arial"/>
              </a:rPr>
              <a:t>l'éclat</a:t>
            </a:r>
            <a:r>
              <a:rPr lang="en-US" sz="3000" b="0" strike="noStrike" spc="-1" dirty="0">
                <a:solidFill>
                  <a:srgbClr val="000000"/>
                </a:solidFill>
                <a:latin typeface="Suisse Int'l Light" panose="020B0304000000000000" pitchFamily="34" charset="-78"/>
                <a:ea typeface="Arial"/>
              </a:rPr>
              <a:t> des </a:t>
            </a:r>
            <a:r>
              <a:rPr lang="en-US" sz="3000" b="0" strike="noStrike" spc="-1" dirty="0" err="1">
                <a:solidFill>
                  <a:srgbClr val="000000"/>
                </a:solidFill>
                <a:latin typeface="Suisse Int'l Light" panose="020B0304000000000000" pitchFamily="34" charset="-78"/>
                <a:ea typeface="Arial"/>
              </a:rPr>
              <a:t>ongles</a:t>
            </a:r>
            <a:endParaRPr lang="fr-FR" sz="3000" b="0" strike="noStrike" spc="-1" dirty="0">
              <a:latin typeface="Suisse Int'l Light" panose="020B0304000000000000" pitchFamily="34" charset="-78"/>
            </a:endParaRPr>
          </a:p>
        </p:txBody>
      </p:sp>
      <p:sp>
        <p:nvSpPr>
          <p:cNvPr id="235" name="Google Shape;253;p13"/>
          <p:cNvSpPr/>
          <p:nvPr/>
        </p:nvSpPr>
        <p:spPr bwMode="auto">
          <a:xfrm>
            <a:off x="9589680" y="5346720"/>
            <a:ext cx="361944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3000" b="0" strike="noStrike" spc="-1" dirty="0" err="1">
                <a:solidFill>
                  <a:srgbClr val="000000"/>
                </a:solidFill>
                <a:latin typeface="Suisse Int'l" panose="020B0504000000000000" pitchFamily="34" charset="-78"/>
                <a:ea typeface="Arial"/>
                <a:cs typeface="Suisse Int'l" panose="020B0504000000000000" pitchFamily="34" charset="-78"/>
              </a:rPr>
              <a:t>Corneometer</a:t>
            </a:r>
            <a:r>
              <a:rPr lang="en-US" sz="3000" b="0" strike="noStrike" spc="-1" dirty="0">
                <a:solidFill>
                  <a:srgbClr val="000000"/>
                </a:solidFill>
                <a:latin typeface="Suisse Int'l" panose="020B0504000000000000" pitchFamily="34" charset="-78"/>
                <a:ea typeface="Arial"/>
                <a:cs typeface="Suisse Int'l" panose="020B0504000000000000" pitchFamily="34" charset="-78"/>
              </a:rPr>
              <a:t>®</a:t>
            </a:r>
            <a:endParaRPr lang="fr-FR" sz="3000" b="0" strike="noStrike" spc="-1" dirty="0">
              <a:latin typeface="Suisse Int'l" panose="020B0504000000000000" pitchFamily="34" charset="-78"/>
              <a:cs typeface="Suisse Int'l" panose="020B0504000000000000" pitchFamily="34" charset="-78"/>
            </a:endParaRPr>
          </a:p>
          <a:p>
            <a:pPr>
              <a:lnSpc>
                <a:spcPct val="120000"/>
              </a:lnSpc>
              <a:buNone/>
              <a:tabLst>
                <a:tab pos="0" algn="l"/>
              </a:tabLst>
              <a:defRPr/>
            </a:pPr>
            <a:r>
              <a:rPr lang="en-US" sz="3000" b="0" strike="noStrike" spc="-1" dirty="0">
                <a:solidFill>
                  <a:srgbClr val="000000"/>
                </a:solidFill>
                <a:latin typeface="Suisse Int'l" panose="020B0504000000000000" pitchFamily="34" charset="-78"/>
                <a:ea typeface="Arial"/>
                <a:cs typeface="Suisse Int'l" panose="020B0504000000000000" pitchFamily="34" charset="-78"/>
              </a:rPr>
              <a:t>CM825</a:t>
            </a:r>
            <a:endParaRPr lang="fr-FR" sz="3000" b="0" strike="noStrike" spc="-1" dirty="0">
              <a:latin typeface="Suisse Int'l" panose="020B0504000000000000" pitchFamily="34" charset="-78"/>
              <a:cs typeface="Suisse Int'l" panose="020B0504000000000000" pitchFamily="34" charset="-78"/>
            </a:endParaRPr>
          </a:p>
        </p:txBody>
      </p:sp>
      <p:sp>
        <p:nvSpPr>
          <p:cNvPr id="236" name="Google Shape;254;p13"/>
          <p:cNvSpPr/>
          <p:nvPr/>
        </p:nvSpPr>
        <p:spPr bwMode="auto">
          <a:xfrm>
            <a:off x="9589680" y="6426360"/>
            <a:ext cx="452124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000000"/>
                </a:solidFill>
                <a:latin typeface="Suisse Int'l Light" panose="020B0304000000000000" pitchFamily="34" charset="-78"/>
                <a:ea typeface="Arial"/>
              </a:rPr>
              <a:t>Pour déterminer l'hydratation de la peau</a:t>
            </a:r>
            <a:endParaRPr lang="fr-FR" sz="3000" b="0" strike="noStrike" spc="-1" dirty="0">
              <a:latin typeface="Suisse Int'l Light" panose="020B0304000000000000" pitchFamily="34" charset="-78"/>
            </a:endParaRPr>
          </a:p>
        </p:txBody>
      </p:sp>
      <p:sp>
        <p:nvSpPr>
          <p:cNvPr id="237" name="Google Shape;255;p13"/>
          <p:cNvSpPr/>
          <p:nvPr/>
        </p:nvSpPr>
        <p:spPr bwMode="auto">
          <a:xfrm>
            <a:off x="17388360" y="5384880"/>
            <a:ext cx="384840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3000" b="0" strike="noStrike" spc="-1" dirty="0">
                <a:solidFill>
                  <a:srgbClr val="000000"/>
                </a:solidFill>
                <a:latin typeface="Suisse Int'l" panose="020B0504000000000000" pitchFamily="34" charset="-78"/>
                <a:ea typeface="Arial"/>
                <a:cs typeface="Suisse Int'l" panose="020B0504000000000000" pitchFamily="34" charset="-78"/>
              </a:rPr>
              <a:t>Digital Micrometer </a:t>
            </a:r>
            <a:endParaRPr lang="fr-FR" sz="3000" b="0" strike="noStrike" spc="-1" dirty="0">
              <a:latin typeface="Suisse Int'l" panose="020B0504000000000000" pitchFamily="34" charset="-78"/>
              <a:cs typeface="Suisse Int'l" panose="020B0504000000000000" pitchFamily="34" charset="-78"/>
            </a:endParaRPr>
          </a:p>
          <a:p>
            <a:pPr>
              <a:lnSpc>
                <a:spcPct val="120000"/>
              </a:lnSpc>
              <a:buNone/>
              <a:tabLst>
                <a:tab pos="0" algn="l"/>
              </a:tabLst>
              <a:defRPr/>
            </a:pPr>
            <a:r>
              <a:rPr lang="en-US" sz="3000" b="0" strike="noStrike" spc="-1" dirty="0">
                <a:solidFill>
                  <a:srgbClr val="000000"/>
                </a:solidFill>
                <a:latin typeface="Suisse Int'l" panose="020B0504000000000000" pitchFamily="34" charset="-78"/>
                <a:ea typeface="Arial"/>
                <a:cs typeface="Suisse Int'l" panose="020B0504000000000000" pitchFamily="34" charset="-78"/>
              </a:rPr>
              <a:t>C/N293-100</a:t>
            </a:r>
            <a:endParaRPr lang="fr-FR" sz="3000" b="0" strike="noStrike" spc="-1" dirty="0">
              <a:latin typeface="Suisse Int'l" panose="020B0504000000000000" pitchFamily="34" charset="-78"/>
              <a:cs typeface="Suisse Int'l" panose="020B0504000000000000" pitchFamily="34" charset="-78"/>
            </a:endParaRPr>
          </a:p>
        </p:txBody>
      </p:sp>
      <p:sp>
        <p:nvSpPr>
          <p:cNvPr id="238" name="Google Shape;256;p13"/>
          <p:cNvSpPr/>
          <p:nvPr/>
        </p:nvSpPr>
        <p:spPr bwMode="auto">
          <a:xfrm>
            <a:off x="17388360" y="6464160"/>
            <a:ext cx="384840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000000"/>
                </a:solidFill>
                <a:latin typeface="Suisse Int'l Light" panose="020B0304000000000000" pitchFamily="34" charset="-78"/>
                <a:ea typeface="Arial"/>
              </a:rPr>
              <a:t>Pour déterminer le diamètre des cheveux</a:t>
            </a:r>
            <a:endParaRPr lang="fr-FR" sz="3000" b="0" strike="noStrike" spc="-1" dirty="0">
              <a:latin typeface="Suisse Int'l Light" panose="020B0304000000000000" pitchFamily="34" charset="-78"/>
            </a:endParaRPr>
          </a:p>
        </p:txBody>
      </p:sp>
      <p:sp>
        <p:nvSpPr>
          <p:cNvPr id="239" name="Google Shape;257;p13"/>
          <p:cNvSpPr/>
          <p:nvPr/>
        </p:nvSpPr>
        <p:spPr bwMode="auto">
          <a:xfrm>
            <a:off x="1524240" y="2870280"/>
            <a:ext cx="2109708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000000"/>
                </a:solidFill>
                <a:latin typeface="Suisse Int'l Light" panose="020B0304000000000000" pitchFamily="34" charset="-78"/>
                <a:ea typeface="Arial"/>
              </a:rPr>
              <a:t>Pour l'évaluation objective des paramètres, des techniques matérielles modernes ont été utilisées. Cela a permis de garantir la précision et la fiabilité des données relatives à l'état des participants et à l'évolution de leurs paramètres.</a:t>
            </a:r>
            <a:endParaRPr lang="fr-FR" sz="3000" b="0" strike="noStrike" spc="-1" dirty="0">
              <a:latin typeface="Suisse Int'l Light" panose="020B0304000000000000" pitchFamily="34" charset="-7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240" name="Google Shape;263;p14"/>
          <p:cNvPicPr/>
          <p:nvPr/>
        </p:nvPicPr>
        <p:blipFill>
          <a:blip r:embed="rId3"/>
          <a:stretch/>
        </p:blipFill>
        <p:spPr bwMode="auto">
          <a:xfrm>
            <a:off x="1440" y="-48240"/>
            <a:ext cx="24383520" cy="13715640"/>
          </a:xfrm>
          <a:prstGeom prst="rect">
            <a:avLst/>
          </a:prstGeom>
          <a:ln w="0">
            <a:noFill/>
          </a:ln>
        </p:spPr>
      </p:pic>
      <p:sp>
        <p:nvSpPr>
          <p:cNvPr id="241" name="Google Shape;264;p14"/>
          <p:cNvSpPr/>
          <p:nvPr/>
        </p:nvSpPr>
        <p:spPr bwMode="auto">
          <a:xfrm>
            <a:off x="4788360" y="1523880"/>
            <a:ext cx="14809680" cy="1396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defRPr/>
            </a:pPr>
            <a:r>
              <a:rPr lang="en-US" sz="7200" b="0" strike="noStrike" spc="-1" dirty="0" err="1">
                <a:solidFill>
                  <a:srgbClr val="000000"/>
                </a:solidFill>
                <a:latin typeface="Suisse Int'l Light" panose="020B0304000000000000" pitchFamily="34" charset="-78"/>
                <a:ea typeface="Arial"/>
              </a:rPr>
              <a:t>Schéma</a:t>
            </a:r>
            <a:r>
              <a:rPr lang="en-US" sz="7200" b="0" strike="noStrike" spc="-1" dirty="0">
                <a:solidFill>
                  <a:srgbClr val="000000"/>
                </a:solidFill>
                <a:latin typeface="Suisse Int'l Light" panose="020B0304000000000000" pitchFamily="34" charset="-78"/>
                <a:ea typeface="Arial"/>
              </a:rPr>
              <a:t> de </a:t>
            </a:r>
            <a:r>
              <a:rPr lang="en-US" sz="7200" b="0" strike="noStrike" spc="-1" dirty="0" err="1">
                <a:solidFill>
                  <a:srgbClr val="000000"/>
                </a:solidFill>
                <a:latin typeface="Suisse Int'l Light" panose="020B0304000000000000" pitchFamily="34" charset="-78"/>
                <a:ea typeface="Arial"/>
              </a:rPr>
              <a:t>l'étude</a:t>
            </a:r>
            <a:endParaRPr lang="fr-FR" sz="7200" b="0" strike="noStrike" spc="-1" dirty="0">
              <a:latin typeface="Suisse Int'l Light" panose="020B0304000000000000" pitchFamily="34" charset="-78"/>
            </a:endParaRPr>
          </a:p>
        </p:txBody>
      </p:sp>
      <p:pic>
        <p:nvPicPr>
          <p:cNvPr id="242" name="Google Shape;265;p14" descr=" "/>
          <p:cNvPicPr/>
          <p:nvPr/>
        </p:nvPicPr>
        <p:blipFill>
          <a:blip r:embed="rId4"/>
          <a:stretch/>
        </p:blipFill>
        <p:spPr bwMode="auto">
          <a:xfrm>
            <a:off x="23142240" y="891360"/>
            <a:ext cx="215640" cy="288720"/>
          </a:xfrm>
          <a:prstGeom prst="rect">
            <a:avLst/>
          </a:prstGeom>
          <a:ln w="0">
            <a:noFill/>
          </a:ln>
        </p:spPr>
      </p:pic>
      <p:pic>
        <p:nvPicPr>
          <p:cNvPr id="243" name="Google Shape;266;p14" descr=" "/>
          <p:cNvPicPr/>
          <p:nvPr/>
        </p:nvPicPr>
        <p:blipFill>
          <a:blip r:embed="rId5"/>
          <a:stretch/>
        </p:blipFill>
        <p:spPr bwMode="auto">
          <a:xfrm>
            <a:off x="22837680" y="891360"/>
            <a:ext cx="43560" cy="283680"/>
          </a:xfrm>
          <a:prstGeom prst="rect">
            <a:avLst/>
          </a:prstGeom>
          <a:ln w="0">
            <a:noFill/>
          </a:ln>
        </p:spPr>
      </p:pic>
      <p:pic>
        <p:nvPicPr>
          <p:cNvPr id="244" name="Google Shape;267;p14" descr=" "/>
          <p:cNvPicPr/>
          <p:nvPr/>
        </p:nvPicPr>
        <p:blipFill>
          <a:blip r:embed="rId6"/>
          <a:stretch/>
        </p:blipFill>
        <p:spPr bwMode="auto">
          <a:xfrm>
            <a:off x="22919760" y="972360"/>
            <a:ext cx="184320" cy="207719"/>
          </a:xfrm>
          <a:prstGeom prst="rect">
            <a:avLst/>
          </a:prstGeom>
          <a:ln w="0">
            <a:noFill/>
          </a:ln>
        </p:spPr>
      </p:pic>
      <p:pic>
        <p:nvPicPr>
          <p:cNvPr id="245" name="Google Shape;268;p14" descr=" "/>
          <p:cNvPicPr/>
          <p:nvPr/>
        </p:nvPicPr>
        <p:blipFill>
          <a:blip r:embed="rId7"/>
          <a:stretch/>
        </p:blipFill>
        <p:spPr bwMode="auto">
          <a:xfrm>
            <a:off x="22611960" y="967320"/>
            <a:ext cx="198000" cy="213120"/>
          </a:xfrm>
          <a:prstGeom prst="rect">
            <a:avLst/>
          </a:prstGeom>
          <a:ln w="0">
            <a:noFill/>
          </a:ln>
        </p:spPr>
      </p:pic>
      <p:pic>
        <p:nvPicPr>
          <p:cNvPr id="246" name="Google Shape;269;p14" descr=" "/>
          <p:cNvPicPr/>
          <p:nvPr/>
        </p:nvPicPr>
        <p:blipFill>
          <a:blip r:embed="rId8"/>
          <a:stretch/>
        </p:blipFill>
        <p:spPr bwMode="auto">
          <a:xfrm>
            <a:off x="22538159" y="891360"/>
            <a:ext cx="43560" cy="283680"/>
          </a:xfrm>
          <a:prstGeom prst="rect">
            <a:avLst/>
          </a:prstGeom>
          <a:ln w="0">
            <a:noFill/>
          </a:ln>
        </p:spPr>
      </p:pic>
      <p:pic>
        <p:nvPicPr>
          <p:cNvPr id="247" name="Google Shape;270;p14" descr=" "/>
          <p:cNvPicPr/>
          <p:nvPr/>
        </p:nvPicPr>
        <p:blipFill>
          <a:blip r:embed="rId9"/>
          <a:stretch/>
        </p:blipFill>
        <p:spPr bwMode="auto">
          <a:xfrm>
            <a:off x="22284000" y="967320"/>
            <a:ext cx="215640" cy="213120"/>
          </a:xfrm>
          <a:prstGeom prst="rect">
            <a:avLst/>
          </a:prstGeom>
          <a:ln w="0">
            <a:noFill/>
          </a:ln>
        </p:spPr>
      </p:pic>
      <p:pic>
        <p:nvPicPr>
          <p:cNvPr id="248" name="Google Shape;271;p14" descr=" "/>
          <p:cNvPicPr/>
          <p:nvPr/>
        </p:nvPicPr>
        <p:blipFill>
          <a:blip r:embed="rId10"/>
          <a:stretch/>
        </p:blipFill>
        <p:spPr bwMode="auto">
          <a:xfrm>
            <a:off x="21924360" y="967320"/>
            <a:ext cx="213840" cy="213120"/>
          </a:xfrm>
          <a:prstGeom prst="rect">
            <a:avLst/>
          </a:prstGeom>
          <a:ln w="0">
            <a:noFill/>
          </a:ln>
        </p:spPr>
      </p:pic>
      <p:pic>
        <p:nvPicPr>
          <p:cNvPr id="249" name="Google Shape;272;p14" descr=" "/>
          <p:cNvPicPr/>
          <p:nvPr/>
        </p:nvPicPr>
        <p:blipFill>
          <a:blip r:embed="rId11"/>
          <a:stretch/>
        </p:blipFill>
        <p:spPr bwMode="auto">
          <a:xfrm>
            <a:off x="22168440" y="967680"/>
            <a:ext cx="103680" cy="207360"/>
          </a:xfrm>
          <a:prstGeom prst="rect">
            <a:avLst/>
          </a:prstGeom>
          <a:ln w="0">
            <a:noFill/>
          </a:ln>
        </p:spPr>
      </p:pic>
      <p:pic>
        <p:nvPicPr>
          <p:cNvPr id="250" name="Google Shape;273;p14" descr=" "/>
          <p:cNvPicPr/>
          <p:nvPr/>
        </p:nvPicPr>
        <p:blipFill>
          <a:blip r:embed="rId12"/>
          <a:stretch/>
        </p:blipFill>
        <p:spPr bwMode="auto">
          <a:xfrm>
            <a:off x="21706920" y="967320"/>
            <a:ext cx="198000" cy="213120"/>
          </a:xfrm>
          <a:prstGeom prst="rect">
            <a:avLst/>
          </a:prstGeom>
          <a:ln w="0">
            <a:noFill/>
          </a:ln>
        </p:spPr>
      </p:pic>
      <p:sp>
        <p:nvSpPr>
          <p:cNvPr id="251" name="Google Shape;274;p14"/>
          <p:cNvSpPr/>
          <p:nvPr/>
        </p:nvSpPr>
        <p:spPr bwMode="auto">
          <a:xfrm>
            <a:off x="9818280" y="6058080"/>
            <a:ext cx="558396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2000" b="0" strike="noStrike" spc="-1" dirty="0">
                <a:solidFill>
                  <a:srgbClr val="000000"/>
                </a:solidFill>
                <a:latin typeface="Suisse Int'l Light" panose="020B0304000000000000" pitchFamily="34" charset="-78"/>
                <a:ea typeface="Arial"/>
              </a:rPr>
              <a:t>Prise de </a:t>
            </a:r>
            <a:r>
              <a:rPr lang="fr-FR" sz="2000" b="0" strike="noStrike" spc="-1" dirty="0" err="1">
                <a:solidFill>
                  <a:srgbClr val="000000"/>
                </a:solidFill>
                <a:latin typeface="Suisse Int'l Light" panose="020B0304000000000000" pitchFamily="34" charset="-78"/>
                <a:ea typeface="Arial"/>
              </a:rPr>
              <a:t>Promarine</a:t>
            </a:r>
            <a:r>
              <a:rPr lang="fr-FR" sz="2000" b="0" strike="noStrike" spc="-1" dirty="0">
                <a:solidFill>
                  <a:srgbClr val="000000"/>
                </a:solidFill>
                <a:latin typeface="Suisse Int'l Light" panose="020B0304000000000000" pitchFamily="34" charset="-78"/>
                <a:ea typeface="Arial"/>
              </a:rPr>
              <a:t> </a:t>
            </a:r>
            <a:r>
              <a:rPr lang="fr-FR" sz="2000" b="0" strike="noStrike" spc="-1" dirty="0" err="1">
                <a:solidFill>
                  <a:srgbClr val="000000"/>
                </a:solidFill>
                <a:latin typeface="Suisse Int'l Light" panose="020B0304000000000000" pitchFamily="34" charset="-78"/>
                <a:ea typeface="Arial"/>
              </a:rPr>
              <a:t>Collagen</a:t>
            </a:r>
            <a:r>
              <a:rPr lang="fr-FR" sz="2000" b="0" strike="noStrike" spc="-1" dirty="0">
                <a:solidFill>
                  <a:srgbClr val="000000"/>
                </a:solidFill>
                <a:latin typeface="Suisse Int'l Light" panose="020B0304000000000000" pitchFamily="34" charset="-78"/>
                <a:ea typeface="Arial"/>
              </a:rPr>
              <a:t> Tripeptides/Placebo</a:t>
            </a:r>
            <a:endParaRPr lang="fr-FR" sz="2000" b="0" strike="noStrike" spc="-1" dirty="0">
              <a:latin typeface="Suisse Int'l Light" panose="020B0304000000000000" pitchFamily="34" charset="-78"/>
            </a:endParaRPr>
          </a:p>
        </p:txBody>
      </p:sp>
      <p:sp>
        <p:nvSpPr>
          <p:cNvPr id="252" name="Google Shape;275;p14"/>
          <p:cNvSpPr/>
          <p:nvPr/>
        </p:nvSpPr>
        <p:spPr bwMode="auto">
          <a:xfrm>
            <a:off x="4725000" y="4343400"/>
            <a:ext cx="24976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FFFFFF"/>
                </a:solidFill>
                <a:latin typeface="Suisse Int'l Light" panose="020B0304000000000000" pitchFamily="34" charset="-78"/>
                <a:ea typeface="Arial"/>
              </a:rPr>
              <a:t>Évaluation</a:t>
            </a:r>
            <a:r>
              <a:rPr lang="en-US" sz="2000" b="0" strike="noStrike" spc="-1" dirty="0">
                <a:solidFill>
                  <a:srgbClr val="FFFFFF"/>
                </a:solidFill>
                <a:latin typeface="Suisse Int'l Light" panose="020B0304000000000000" pitchFamily="34" charset="-78"/>
                <a:ea typeface="Arial"/>
              </a:rPr>
              <a:t> </a:t>
            </a:r>
            <a:r>
              <a:rPr lang="en-US" sz="2000" b="0" strike="noStrike" spc="-1" dirty="0" err="1">
                <a:solidFill>
                  <a:srgbClr val="FFFFFF"/>
                </a:solidFill>
                <a:latin typeface="Suisse Int'l Light" panose="020B0304000000000000" pitchFamily="34" charset="-78"/>
                <a:ea typeface="Arial"/>
              </a:rPr>
              <a:t>avant</a:t>
            </a:r>
            <a:r>
              <a:rPr lang="en-US" sz="2000" b="0" strike="noStrike" spc="-1" dirty="0">
                <a:solidFill>
                  <a:srgbClr val="FFFFFF"/>
                </a:solidFill>
                <a:latin typeface="Suisse Int'l Light" panose="020B0304000000000000" pitchFamily="34" charset="-78"/>
                <a:ea typeface="Arial"/>
              </a:rPr>
              <a:t> </a:t>
            </a:r>
            <a:r>
              <a:rPr lang="en-US" sz="2000" b="0" strike="noStrike" spc="-1" dirty="0" err="1">
                <a:solidFill>
                  <a:srgbClr val="FFFFFF"/>
                </a:solidFill>
                <a:latin typeface="Suisse Int'l Light" panose="020B0304000000000000" pitchFamily="34" charset="-78"/>
                <a:ea typeface="Arial"/>
              </a:rPr>
              <a:t>prise</a:t>
            </a:r>
            <a:endParaRPr lang="fr-FR" sz="2000" b="0" strike="noStrike" spc="-1" dirty="0">
              <a:latin typeface="Suisse Int'l Light" panose="020B0304000000000000" pitchFamily="34" charset="-78"/>
            </a:endParaRPr>
          </a:p>
        </p:txBody>
      </p:sp>
      <p:sp>
        <p:nvSpPr>
          <p:cNvPr id="253" name="Google Shape;276;p14"/>
          <p:cNvSpPr/>
          <p:nvPr/>
        </p:nvSpPr>
        <p:spPr bwMode="auto">
          <a:xfrm>
            <a:off x="4636080" y="6045120"/>
            <a:ext cx="309456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a:solidFill>
                  <a:srgbClr val="000000"/>
                </a:solidFill>
                <a:latin typeface="Suisse Int'l Light" panose="020B0304000000000000" pitchFamily="34" charset="-78"/>
                <a:ea typeface="Arial"/>
              </a:rPr>
              <a:t>Début de </a:t>
            </a:r>
            <a:r>
              <a:rPr lang="en-US" sz="2000" b="0" strike="noStrike" spc="-1" dirty="0" err="1">
                <a:solidFill>
                  <a:srgbClr val="000000"/>
                </a:solidFill>
                <a:latin typeface="Suisse Int'l Light" panose="020B0304000000000000" pitchFamily="34" charset="-78"/>
                <a:ea typeface="Arial"/>
              </a:rPr>
              <a:t>l'application</a:t>
            </a:r>
            <a:endParaRPr lang="fr-FR" sz="2000" b="0" strike="noStrike" spc="-1" dirty="0">
              <a:latin typeface="Suisse Int'l Light" panose="020B0304000000000000" pitchFamily="34" charset="-78"/>
            </a:endParaRPr>
          </a:p>
        </p:txBody>
      </p:sp>
      <p:sp>
        <p:nvSpPr>
          <p:cNvPr id="254" name="Google Shape;277;p14"/>
          <p:cNvSpPr/>
          <p:nvPr/>
        </p:nvSpPr>
        <p:spPr bwMode="auto">
          <a:xfrm>
            <a:off x="16943760" y="6045120"/>
            <a:ext cx="303120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a:solidFill>
                  <a:srgbClr val="000000"/>
                </a:solidFill>
                <a:latin typeface="Suisse Int'l Light" panose="020B0304000000000000" pitchFamily="34" charset="-78"/>
                <a:ea typeface="Arial"/>
              </a:rPr>
              <a:t>Fin de </a:t>
            </a:r>
            <a:r>
              <a:rPr lang="en-US" sz="2000" b="0" strike="noStrike" spc="-1" dirty="0" err="1">
                <a:solidFill>
                  <a:srgbClr val="000000"/>
                </a:solidFill>
                <a:latin typeface="Suisse Int'l Light" panose="020B0304000000000000" pitchFamily="34" charset="-78"/>
                <a:ea typeface="Arial"/>
              </a:rPr>
              <a:t>l'application</a:t>
            </a:r>
            <a:endParaRPr lang="fr-FR" sz="2000" b="0" strike="noStrike" spc="-1" dirty="0">
              <a:latin typeface="Suisse Int'l Light" panose="020B0304000000000000" pitchFamily="34" charset="-78"/>
            </a:endParaRPr>
          </a:p>
        </p:txBody>
      </p:sp>
      <p:sp>
        <p:nvSpPr>
          <p:cNvPr id="255" name="Google Shape;278;p14"/>
          <p:cNvSpPr/>
          <p:nvPr/>
        </p:nvSpPr>
        <p:spPr bwMode="auto">
          <a:xfrm>
            <a:off x="10859760" y="4335240"/>
            <a:ext cx="284040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FFFFFF"/>
                </a:solidFill>
                <a:latin typeface="Suisse Int'l Light" panose="020B0304000000000000" pitchFamily="34" charset="-78"/>
                <a:ea typeface="Arial"/>
              </a:rPr>
              <a:t>Évaluation</a:t>
            </a:r>
            <a:r>
              <a:rPr lang="en-US" sz="2000" b="0" strike="noStrike" spc="-1" dirty="0">
                <a:solidFill>
                  <a:srgbClr val="FFFFFF"/>
                </a:solidFill>
                <a:latin typeface="Suisse Int'l Light" panose="020B0304000000000000" pitchFamily="34" charset="-78"/>
                <a:ea typeface="Arial"/>
              </a:rPr>
              <a:t> </a:t>
            </a:r>
            <a:r>
              <a:rPr lang="en-US" sz="2000" b="0" strike="noStrike" spc="-1" dirty="0" err="1">
                <a:solidFill>
                  <a:srgbClr val="FFFFFF"/>
                </a:solidFill>
                <a:latin typeface="Suisse Int'l Light" panose="020B0304000000000000" pitchFamily="34" charset="-78"/>
                <a:ea typeface="Arial"/>
              </a:rPr>
              <a:t>intermédiaire</a:t>
            </a:r>
            <a:r>
              <a:rPr lang="en-US" sz="2000" b="0" strike="noStrike" spc="-1" dirty="0">
                <a:solidFill>
                  <a:srgbClr val="FFFFFF"/>
                </a:solidFill>
                <a:latin typeface="Suisse Int'l Light" panose="020B0304000000000000" pitchFamily="34" charset="-78"/>
                <a:ea typeface="Arial"/>
              </a:rPr>
              <a:t> </a:t>
            </a:r>
            <a:endParaRPr lang="fr-FR" sz="2000" b="0" strike="noStrike" spc="-1" dirty="0">
              <a:latin typeface="Suisse Int'l Light" panose="020B0304000000000000" pitchFamily="34" charset="-78"/>
            </a:endParaRPr>
          </a:p>
        </p:txBody>
      </p:sp>
      <p:sp>
        <p:nvSpPr>
          <p:cNvPr id="256" name="Google Shape;279;p14"/>
          <p:cNvSpPr/>
          <p:nvPr/>
        </p:nvSpPr>
        <p:spPr bwMode="auto">
          <a:xfrm>
            <a:off x="16287840" y="4343400"/>
            <a:ext cx="343764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defRPr/>
            </a:pPr>
            <a:r>
              <a:rPr lang="en-US" sz="2000" b="0" strike="noStrike" spc="-1" dirty="0" err="1">
                <a:solidFill>
                  <a:srgbClr val="FFFFFF"/>
                </a:solidFill>
                <a:latin typeface="Suisse Int'l Light" panose="020B0304000000000000" pitchFamily="34" charset="-78"/>
                <a:ea typeface="Arial"/>
              </a:rPr>
              <a:t>Évaluation</a:t>
            </a:r>
            <a:r>
              <a:rPr lang="en-US" sz="2000" b="0" strike="noStrike" spc="-1" dirty="0">
                <a:solidFill>
                  <a:srgbClr val="FFFFFF"/>
                </a:solidFill>
                <a:latin typeface="Suisse Int'l Light" panose="020B0304000000000000" pitchFamily="34" charset="-78"/>
                <a:ea typeface="Arial"/>
              </a:rPr>
              <a:t> </a:t>
            </a:r>
            <a:r>
              <a:rPr lang="fr-FR" sz="2000" b="0" strike="noStrike" spc="-1" dirty="0">
                <a:solidFill>
                  <a:srgbClr val="FFFFFF"/>
                </a:solidFill>
                <a:latin typeface="Suisse Int'l Light" panose="020B0304000000000000" pitchFamily="34" charset="-78"/>
                <a:ea typeface="Arial"/>
              </a:rPr>
              <a:t>après</a:t>
            </a:r>
            <a:r>
              <a:rPr lang="en-US" sz="2000" b="0" strike="noStrike" spc="-1" dirty="0">
                <a:solidFill>
                  <a:srgbClr val="FFFFFF"/>
                </a:solidFill>
                <a:latin typeface="Suisse Int'l Light" panose="020B0304000000000000" pitchFamily="34" charset="-78"/>
                <a:ea typeface="Arial"/>
              </a:rPr>
              <a:t> la </a:t>
            </a:r>
            <a:r>
              <a:rPr lang="en-US" sz="2000" b="0" strike="noStrike" spc="-1" dirty="0" err="1">
                <a:solidFill>
                  <a:srgbClr val="FFFFFF"/>
                </a:solidFill>
                <a:latin typeface="Suisse Int'l Light" panose="020B0304000000000000" pitchFamily="34" charset="-78"/>
                <a:ea typeface="Arial"/>
              </a:rPr>
              <a:t>prise</a:t>
            </a:r>
            <a:endParaRPr lang="fr-FR" sz="2000" b="0" strike="noStrike" spc="-1" dirty="0">
              <a:latin typeface="Suisse Int'l Light" panose="020B0304000000000000" pitchFamily="34" charset="-78"/>
            </a:endParaRPr>
          </a:p>
        </p:txBody>
      </p:sp>
      <p:sp>
        <p:nvSpPr>
          <p:cNvPr id="257" name="Google Shape;280;p14"/>
          <p:cNvSpPr/>
          <p:nvPr/>
        </p:nvSpPr>
        <p:spPr bwMode="auto">
          <a:xfrm>
            <a:off x="1524240" y="4127400"/>
            <a:ext cx="2002320" cy="491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a:solidFill>
                  <a:srgbClr val="000000"/>
                </a:solidFill>
                <a:latin typeface="Suisse Int'l Light" panose="020B0304000000000000" pitchFamily="34" charset="-78"/>
                <a:ea typeface="Arial"/>
              </a:rPr>
              <a:t>Inclusion dans </a:t>
            </a:r>
            <a:r>
              <a:rPr lang="en-US" sz="2000" b="0" strike="noStrike" spc="-1" dirty="0" err="1">
                <a:solidFill>
                  <a:srgbClr val="000000"/>
                </a:solidFill>
                <a:latin typeface="Suisse Int'l Light" panose="020B0304000000000000" pitchFamily="34" charset="-78"/>
                <a:ea typeface="Arial"/>
              </a:rPr>
              <a:t>l'étude</a:t>
            </a:r>
            <a:endParaRPr lang="fr-FR" sz="2000" b="0" strike="noStrike" spc="-1" dirty="0">
              <a:latin typeface="Suisse Int'l Light" panose="020B0304000000000000" pitchFamily="34" charset="-78"/>
            </a:endParaRPr>
          </a:p>
        </p:txBody>
      </p:sp>
      <p:sp>
        <p:nvSpPr>
          <p:cNvPr id="258" name="Google Shape;281;p14"/>
          <p:cNvSpPr/>
          <p:nvPr/>
        </p:nvSpPr>
        <p:spPr bwMode="auto">
          <a:xfrm>
            <a:off x="1524240" y="5253480"/>
            <a:ext cx="1715759" cy="288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AFAFAF"/>
                </a:solidFill>
                <a:latin typeface="Suisse Int'l Light" panose="020B0304000000000000" pitchFamily="34" charset="-78"/>
                <a:ea typeface="Arial"/>
              </a:rPr>
              <a:t>Semaines</a:t>
            </a:r>
            <a:endParaRPr lang="fr-FR" sz="2000" b="0" strike="noStrike" spc="-1" dirty="0">
              <a:latin typeface="Suisse Int'l Light" panose="020B0304000000000000" pitchFamily="34" charset="-78"/>
            </a:endParaRPr>
          </a:p>
        </p:txBody>
      </p:sp>
      <p:sp>
        <p:nvSpPr>
          <p:cNvPr id="259" name="Google Shape;282;p14"/>
          <p:cNvSpPr/>
          <p:nvPr/>
        </p:nvSpPr>
        <p:spPr bwMode="auto">
          <a:xfrm>
            <a:off x="4636080" y="5164560"/>
            <a:ext cx="262080" cy="288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2000" b="0" strike="noStrike" spc="-1" dirty="0">
                <a:solidFill>
                  <a:srgbClr val="0F61A6"/>
                </a:solidFill>
                <a:latin typeface="Suisse Int'l Light" panose="020B0304000000000000" pitchFamily="34" charset="-78"/>
                <a:ea typeface="Arial"/>
              </a:rPr>
              <a:t>0</a:t>
            </a:r>
            <a:endParaRPr lang="fr-FR" sz="2000" b="0" strike="noStrike" spc="-1" dirty="0">
              <a:latin typeface="Suisse Int'l Light" panose="020B0304000000000000" pitchFamily="34" charset="-78"/>
            </a:endParaRPr>
          </a:p>
        </p:txBody>
      </p:sp>
      <p:sp>
        <p:nvSpPr>
          <p:cNvPr id="260" name="Google Shape;283;p14"/>
          <p:cNvSpPr/>
          <p:nvPr/>
        </p:nvSpPr>
        <p:spPr bwMode="auto">
          <a:xfrm>
            <a:off x="5931720" y="5168880"/>
            <a:ext cx="173160" cy="401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2000" b="0" strike="noStrike" spc="-1" dirty="0">
                <a:solidFill>
                  <a:srgbClr val="AFAFAF"/>
                </a:solidFill>
                <a:latin typeface="Suisse Int'l Light" panose="020B0304000000000000" pitchFamily="34" charset="-78"/>
                <a:ea typeface="Arial"/>
              </a:rPr>
              <a:t>1</a:t>
            </a:r>
            <a:endParaRPr lang="fr-FR" sz="2000" b="0" strike="noStrike" spc="-1" dirty="0">
              <a:latin typeface="Suisse Int'l Light" panose="020B0304000000000000" pitchFamily="34" charset="-78"/>
            </a:endParaRPr>
          </a:p>
        </p:txBody>
      </p:sp>
      <p:sp>
        <p:nvSpPr>
          <p:cNvPr id="261" name="Google Shape;284;p14"/>
          <p:cNvSpPr/>
          <p:nvPr/>
        </p:nvSpPr>
        <p:spPr bwMode="auto">
          <a:xfrm>
            <a:off x="7227360" y="5168880"/>
            <a:ext cx="173160" cy="401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2000" b="0" strike="noStrike" spc="-1" dirty="0">
                <a:solidFill>
                  <a:srgbClr val="AFAFAF"/>
                </a:solidFill>
                <a:latin typeface="Suisse Int'l Light" panose="020B0304000000000000" pitchFamily="34" charset="-78"/>
                <a:ea typeface="Arial"/>
              </a:rPr>
              <a:t>2</a:t>
            </a:r>
            <a:endParaRPr lang="fr-FR" sz="2000" b="0" strike="noStrike" spc="-1" dirty="0">
              <a:latin typeface="Suisse Int'l Light" panose="020B0304000000000000" pitchFamily="34" charset="-78"/>
            </a:endParaRPr>
          </a:p>
        </p:txBody>
      </p:sp>
      <p:sp>
        <p:nvSpPr>
          <p:cNvPr id="262" name="Google Shape;285;p14"/>
          <p:cNvSpPr/>
          <p:nvPr/>
        </p:nvSpPr>
        <p:spPr bwMode="auto">
          <a:xfrm>
            <a:off x="8522640" y="5168880"/>
            <a:ext cx="2368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2000" b="0" strike="noStrike" spc="-1" dirty="0">
                <a:solidFill>
                  <a:srgbClr val="AFAFAF"/>
                </a:solidFill>
                <a:latin typeface="Suisse Int'l Light" panose="020B0304000000000000" pitchFamily="34" charset="-78"/>
                <a:ea typeface="Arial"/>
              </a:rPr>
              <a:t>3</a:t>
            </a:r>
            <a:endParaRPr lang="fr-FR" sz="2000" b="0" strike="noStrike" spc="-1" dirty="0">
              <a:latin typeface="Suisse Int'l Light" panose="020B0304000000000000" pitchFamily="34" charset="-78"/>
            </a:endParaRPr>
          </a:p>
        </p:txBody>
      </p:sp>
      <p:sp>
        <p:nvSpPr>
          <p:cNvPr id="263" name="Google Shape;286;p14"/>
          <p:cNvSpPr/>
          <p:nvPr/>
        </p:nvSpPr>
        <p:spPr bwMode="auto">
          <a:xfrm>
            <a:off x="9818280" y="5168880"/>
            <a:ext cx="2494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2000" b="0" strike="noStrike" spc="-1" dirty="0">
                <a:solidFill>
                  <a:srgbClr val="AFAFAF"/>
                </a:solidFill>
                <a:latin typeface="Suisse Int'l Light" panose="020B0304000000000000" pitchFamily="34" charset="-78"/>
                <a:ea typeface="Arial"/>
              </a:rPr>
              <a:t>4</a:t>
            </a:r>
            <a:endParaRPr lang="fr-FR" sz="2000" b="0" strike="noStrike" spc="-1" dirty="0">
              <a:latin typeface="Suisse Int'l Light" panose="020B0304000000000000" pitchFamily="34" charset="-78"/>
            </a:endParaRPr>
          </a:p>
        </p:txBody>
      </p:sp>
      <p:sp>
        <p:nvSpPr>
          <p:cNvPr id="264" name="Google Shape;287;p14"/>
          <p:cNvSpPr/>
          <p:nvPr/>
        </p:nvSpPr>
        <p:spPr bwMode="auto">
          <a:xfrm>
            <a:off x="11113920" y="5168880"/>
            <a:ext cx="2368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2000" b="0" strike="noStrike" spc="-1" dirty="0">
                <a:solidFill>
                  <a:srgbClr val="AFAFAF"/>
                </a:solidFill>
                <a:latin typeface="Suisse Int'l Light" panose="020B0304000000000000" pitchFamily="34" charset="-78"/>
                <a:ea typeface="Arial"/>
              </a:rPr>
              <a:t>5</a:t>
            </a:r>
            <a:endParaRPr lang="fr-FR" sz="2000" b="0" strike="noStrike" spc="-1" dirty="0">
              <a:latin typeface="Suisse Int'l Light" panose="020B0304000000000000" pitchFamily="34" charset="-78"/>
            </a:endParaRPr>
          </a:p>
        </p:txBody>
      </p:sp>
      <p:sp>
        <p:nvSpPr>
          <p:cNvPr id="265" name="Google Shape;288;p14"/>
          <p:cNvSpPr/>
          <p:nvPr/>
        </p:nvSpPr>
        <p:spPr bwMode="auto">
          <a:xfrm>
            <a:off x="13704840" y="5168880"/>
            <a:ext cx="22392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2000" b="0" strike="noStrike" spc="-1" dirty="0">
                <a:solidFill>
                  <a:srgbClr val="AFAFAF"/>
                </a:solidFill>
                <a:latin typeface="Suisse Int'l Light" panose="020B0304000000000000" pitchFamily="34" charset="-78"/>
                <a:ea typeface="Arial"/>
              </a:rPr>
              <a:t>7</a:t>
            </a:r>
            <a:endParaRPr lang="fr-FR" sz="2000" b="0" strike="noStrike" spc="-1" dirty="0">
              <a:latin typeface="Suisse Int'l Light" panose="020B0304000000000000" pitchFamily="34" charset="-78"/>
            </a:endParaRPr>
          </a:p>
        </p:txBody>
      </p:sp>
      <p:sp>
        <p:nvSpPr>
          <p:cNvPr id="266" name="Google Shape;289;p14"/>
          <p:cNvSpPr/>
          <p:nvPr/>
        </p:nvSpPr>
        <p:spPr bwMode="auto">
          <a:xfrm>
            <a:off x="15000480" y="5168880"/>
            <a:ext cx="2494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2000" b="0" strike="noStrike" spc="-1" dirty="0">
                <a:solidFill>
                  <a:srgbClr val="AFAFAF"/>
                </a:solidFill>
                <a:latin typeface="Suisse Int'l Light" panose="020B0304000000000000" pitchFamily="34" charset="-78"/>
                <a:ea typeface="Arial"/>
              </a:rPr>
              <a:t>8</a:t>
            </a:r>
            <a:endParaRPr lang="fr-FR" sz="2000" b="0" strike="noStrike" spc="-1" dirty="0">
              <a:latin typeface="Suisse Int'l Light" panose="020B0304000000000000" pitchFamily="34" charset="-78"/>
            </a:endParaRPr>
          </a:p>
        </p:txBody>
      </p:sp>
      <p:sp>
        <p:nvSpPr>
          <p:cNvPr id="267" name="Google Shape;290;p14"/>
          <p:cNvSpPr/>
          <p:nvPr/>
        </p:nvSpPr>
        <p:spPr bwMode="auto">
          <a:xfrm>
            <a:off x="16296120" y="5168880"/>
            <a:ext cx="2368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2000" b="0" strike="noStrike" spc="-1" dirty="0">
                <a:solidFill>
                  <a:srgbClr val="AFAFAF"/>
                </a:solidFill>
                <a:latin typeface="Suisse Int'l Light" panose="020B0304000000000000" pitchFamily="34" charset="-78"/>
                <a:ea typeface="Arial"/>
              </a:rPr>
              <a:t>9</a:t>
            </a:r>
            <a:endParaRPr lang="fr-FR" sz="2000" b="0" strike="noStrike" spc="-1" dirty="0">
              <a:latin typeface="Suisse Int'l Light" panose="020B0304000000000000" pitchFamily="34" charset="-78"/>
            </a:endParaRPr>
          </a:p>
        </p:txBody>
      </p:sp>
      <p:sp>
        <p:nvSpPr>
          <p:cNvPr id="268" name="Google Shape;291;p14"/>
          <p:cNvSpPr/>
          <p:nvPr/>
        </p:nvSpPr>
        <p:spPr bwMode="auto">
          <a:xfrm>
            <a:off x="17591760" y="5168880"/>
            <a:ext cx="33840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2000" b="0" strike="noStrike" spc="-1" dirty="0">
                <a:solidFill>
                  <a:srgbClr val="AFAFAF"/>
                </a:solidFill>
                <a:latin typeface="Suisse Int'l Light" panose="020B0304000000000000" pitchFamily="34" charset="-78"/>
                <a:ea typeface="Arial"/>
              </a:rPr>
              <a:t>10</a:t>
            </a:r>
            <a:endParaRPr lang="fr-FR" sz="2000" b="0" strike="noStrike" spc="-1" dirty="0">
              <a:latin typeface="Suisse Int'l Light" panose="020B0304000000000000" pitchFamily="34" charset="-78"/>
            </a:endParaRPr>
          </a:p>
        </p:txBody>
      </p:sp>
      <p:sp>
        <p:nvSpPr>
          <p:cNvPr id="269" name="Google Shape;292;p14"/>
          <p:cNvSpPr/>
          <p:nvPr/>
        </p:nvSpPr>
        <p:spPr bwMode="auto">
          <a:xfrm>
            <a:off x="18887400" y="5168880"/>
            <a:ext cx="2620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2000" b="0" strike="noStrike" spc="-1" dirty="0">
                <a:solidFill>
                  <a:srgbClr val="AFAFAF"/>
                </a:solidFill>
                <a:latin typeface="Suisse Int'l Light" panose="020B0304000000000000" pitchFamily="34" charset="-78"/>
                <a:ea typeface="Arial"/>
              </a:rPr>
              <a:t>11</a:t>
            </a:r>
            <a:endParaRPr lang="fr-FR" sz="2000" b="0" strike="noStrike" spc="-1" dirty="0">
              <a:latin typeface="Suisse Int'l Light" panose="020B0304000000000000" pitchFamily="34" charset="-78"/>
            </a:endParaRPr>
          </a:p>
        </p:txBody>
      </p:sp>
      <p:sp>
        <p:nvSpPr>
          <p:cNvPr id="270" name="Google Shape;293;p14"/>
          <p:cNvSpPr/>
          <p:nvPr/>
        </p:nvSpPr>
        <p:spPr bwMode="auto">
          <a:xfrm>
            <a:off x="20182680" y="5168880"/>
            <a:ext cx="33840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2000" b="0" strike="noStrike" spc="-1" dirty="0">
                <a:solidFill>
                  <a:srgbClr val="0F61A6"/>
                </a:solidFill>
                <a:latin typeface="Suisse Int'l Light" panose="020B0304000000000000" pitchFamily="34" charset="-78"/>
                <a:ea typeface="Arial"/>
              </a:rPr>
              <a:t>12</a:t>
            </a:r>
            <a:endParaRPr lang="fr-FR" sz="2000" b="0" strike="noStrike" spc="-1" dirty="0">
              <a:latin typeface="Suisse Int'l Light" panose="020B0304000000000000" pitchFamily="34" charset="-78"/>
            </a:endParaRPr>
          </a:p>
        </p:txBody>
      </p:sp>
      <p:sp>
        <p:nvSpPr>
          <p:cNvPr id="271" name="Google Shape;294;p14"/>
          <p:cNvSpPr/>
          <p:nvPr/>
        </p:nvSpPr>
        <p:spPr bwMode="auto">
          <a:xfrm>
            <a:off x="12409560" y="5168880"/>
            <a:ext cx="2494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2000" b="0" strike="noStrike" spc="-1" dirty="0">
                <a:solidFill>
                  <a:srgbClr val="0F61A6"/>
                </a:solidFill>
                <a:latin typeface="Suisse Int'l Light" panose="020B0304000000000000" pitchFamily="34" charset="-78"/>
                <a:ea typeface="Arial"/>
              </a:rPr>
              <a:t>6</a:t>
            </a:r>
            <a:endParaRPr lang="fr-FR" sz="2000" b="0" strike="noStrike" spc="-1" dirty="0">
              <a:latin typeface="Suisse Int'l Light" panose="020B0304000000000000" pitchFamily="34" charset="-78"/>
            </a:endParaRPr>
          </a:p>
        </p:txBody>
      </p:sp>
      <p:sp>
        <p:nvSpPr>
          <p:cNvPr id="272" name="Google Shape;295;p14"/>
          <p:cNvSpPr/>
          <p:nvPr/>
        </p:nvSpPr>
        <p:spPr bwMode="auto">
          <a:xfrm>
            <a:off x="18112320" y="9321840"/>
            <a:ext cx="2679840" cy="1117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buNone/>
              <a:defRPr/>
            </a:pPr>
            <a:r>
              <a:rPr lang="en-US" sz="3000" b="0" strike="noStrike" spc="-1" dirty="0">
                <a:solidFill>
                  <a:srgbClr val="000000"/>
                </a:solidFill>
                <a:latin typeface="Suisse Int'l Light" panose="020B0304000000000000" pitchFamily="34" charset="-78"/>
                <a:ea typeface="Arial"/>
              </a:rPr>
              <a:t>Durée du </a:t>
            </a:r>
            <a:r>
              <a:rPr lang="en-US" sz="3000" b="0" strike="noStrike" spc="-1" dirty="0" err="1">
                <a:solidFill>
                  <a:srgbClr val="000000"/>
                </a:solidFill>
                <a:latin typeface="Suisse Int'l Light" panose="020B0304000000000000" pitchFamily="34" charset="-78"/>
                <a:ea typeface="Arial"/>
              </a:rPr>
              <a:t>traitement</a:t>
            </a:r>
            <a:endParaRPr lang="fr-FR" sz="3000" b="0" strike="noStrike" spc="-1" dirty="0">
              <a:latin typeface="Suisse Int'l Light" panose="020B0304000000000000" pitchFamily="34" charset="-78"/>
            </a:endParaRPr>
          </a:p>
        </p:txBody>
      </p:sp>
      <p:sp>
        <p:nvSpPr>
          <p:cNvPr id="273" name="Google Shape;296;p14"/>
          <p:cNvSpPr/>
          <p:nvPr/>
        </p:nvSpPr>
        <p:spPr bwMode="auto">
          <a:xfrm>
            <a:off x="17513280" y="10566360"/>
            <a:ext cx="3865320" cy="1324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buNone/>
              <a:defRPr/>
            </a:pPr>
            <a:r>
              <a:rPr lang="fr-FR" sz="2500" b="0" strike="noStrike" spc="-1" dirty="0">
                <a:solidFill>
                  <a:srgbClr val="000000"/>
                </a:solidFill>
                <a:latin typeface="Suisse Int'l Light" panose="020B0304000000000000" pitchFamily="34" charset="-78"/>
                <a:ea typeface="Arial"/>
              </a:rPr>
              <a:t>La durée du traitement pour chaque participant à l'étude était de 12 semaines</a:t>
            </a:r>
            <a:endParaRPr lang="fr-FR" sz="2500" b="0" strike="noStrike" spc="-1" dirty="0">
              <a:latin typeface="Suisse Int'l Light" panose="020B0304000000000000" pitchFamily="34" charset="-78"/>
            </a:endParaRPr>
          </a:p>
        </p:txBody>
      </p:sp>
      <p:sp>
        <p:nvSpPr>
          <p:cNvPr id="274" name="Google Shape;297;p14"/>
          <p:cNvSpPr/>
          <p:nvPr/>
        </p:nvSpPr>
        <p:spPr bwMode="auto">
          <a:xfrm>
            <a:off x="177840" y="9321840"/>
            <a:ext cx="9271800" cy="1117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buNone/>
              <a:defRPr/>
            </a:pPr>
            <a:r>
              <a:rPr lang="fr-FR" sz="3000" b="0" strike="noStrike" spc="-1" dirty="0">
                <a:solidFill>
                  <a:srgbClr val="000000"/>
                </a:solidFill>
                <a:latin typeface="Suisse Int'l Light" panose="020B0304000000000000" pitchFamily="34" charset="-78"/>
                <a:ea typeface="Arial"/>
              </a:rPr>
              <a:t>Les paramètres suivants ont été </a:t>
            </a:r>
            <a:br>
              <a:rPr lang="fr-FR" sz="3000" b="0" strike="noStrike" spc="-1" dirty="0">
                <a:solidFill>
                  <a:srgbClr val="000000"/>
                </a:solidFill>
                <a:latin typeface="Suisse Int'l Light" panose="020B0304000000000000" pitchFamily="34" charset="-78"/>
                <a:ea typeface="Arial"/>
              </a:rPr>
            </a:br>
            <a:r>
              <a:rPr lang="fr-FR" sz="3000" b="0" strike="noStrike" spc="-1" dirty="0">
                <a:solidFill>
                  <a:srgbClr val="000000"/>
                </a:solidFill>
                <a:latin typeface="Suisse Int'l Light" panose="020B0304000000000000" pitchFamily="34" charset="-78"/>
                <a:ea typeface="Arial"/>
              </a:rPr>
              <a:t>évalués à 0 et 12 semaines</a:t>
            </a:r>
            <a:endParaRPr lang="fr-FR" sz="3000" b="0" strike="noStrike" spc="-1" dirty="0">
              <a:latin typeface="Suisse Int'l Light" panose="020B0304000000000000" pitchFamily="34" charset="-78"/>
            </a:endParaRPr>
          </a:p>
        </p:txBody>
      </p:sp>
      <p:sp>
        <p:nvSpPr>
          <p:cNvPr id="275" name="Google Shape;298;p14"/>
          <p:cNvSpPr/>
          <p:nvPr/>
        </p:nvSpPr>
        <p:spPr bwMode="auto">
          <a:xfrm>
            <a:off x="2220840" y="10566360"/>
            <a:ext cx="5198760" cy="1324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buNone/>
              <a:defRPr/>
            </a:pPr>
            <a:r>
              <a:rPr lang="fr-FR" sz="2500" b="0" strike="noStrike" spc="-1" dirty="0">
                <a:solidFill>
                  <a:srgbClr val="000000"/>
                </a:solidFill>
                <a:latin typeface="Suisse Int'l Light" panose="020B0304000000000000" pitchFamily="34" charset="-78"/>
                <a:ea typeface="Arial"/>
              </a:rPr>
              <a:t>évaluation subjective de la peau, des cheveux et des ongles (questionnaire)</a:t>
            </a:r>
            <a:endParaRPr lang="fr-FR" sz="2500" b="0" strike="noStrike" spc="-1" dirty="0">
              <a:latin typeface="Suisse Int'l Light" panose="020B0304000000000000" pitchFamily="34" charset="-78"/>
            </a:endParaRPr>
          </a:p>
        </p:txBody>
      </p:sp>
      <p:sp>
        <p:nvSpPr>
          <p:cNvPr id="276" name="Google Shape;299;p14"/>
          <p:cNvSpPr/>
          <p:nvPr/>
        </p:nvSpPr>
        <p:spPr bwMode="auto">
          <a:xfrm>
            <a:off x="8662320" y="9321840"/>
            <a:ext cx="7086960" cy="1117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buNone/>
              <a:defRPr/>
            </a:pPr>
            <a:r>
              <a:rPr lang="fr-FR" sz="3000" b="0" strike="noStrike" spc="-1" dirty="0">
                <a:solidFill>
                  <a:srgbClr val="000000"/>
                </a:solidFill>
                <a:latin typeface="Suisse Int'l Light" panose="020B0304000000000000" pitchFamily="34" charset="-78"/>
                <a:ea typeface="Arial"/>
              </a:rPr>
              <a:t>Les paramètres suivants ont été </a:t>
            </a:r>
            <a:br>
              <a:rPr lang="fr-FR" sz="3000" b="0" strike="noStrike" spc="-1" dirty="0">
                <a:solidFill>
                  <a:srgbClr val="000000"/>
                </a:solidFill>
                <a:latin typeface="Suisse Int'l Light" panose="020B0304000000000000" pitchFamily="34" charset="-78"/>
                <a:ea typeface="Arial"/>
              </a:rPr>
            </a:br>
            <a:r>
              <a:rPr lang="fr-FR" sz="3000" b="0" strike="noStrike" spc="-1" dirty="0">
                <a:solidFill>
                  <a:srgbClr val="000000"/>
                </a:solidFill>
                <a:latin typeface="Suisse Int'l Light" panose="020B0304000000000000" pitchFamily="34" charset="-78"/>
                <a:ea typeface="Arial"/>
              </a:rPr>
              <a:t>évalués à 0, 6 et 12 semaines</a:t>
            </a:r>
            <a:endParaRPr lang="fr-FR" sz="3000" b="0" strike="noStrike" spc="-1" dirty="0">
              <a:latin typeface="Suisse Int'l Light" panose="020B0304000000000000" pitchFamily="34" charset="-78"/>
            </a:endParaRPr>
          </a:p>
        </p:txBody>
      </p:sp>
      <p:sp>
        <p:nvSpPr>
          <p:cNvPr id="277" name="Google Shape;300;p14"/>
          <p:cNvSpPr/>
          <p:nvPr/>
        </p:nvSpPr>
        <p:spPr bwMode="auto">
          <a:xfrm>
            <a:off x="8241120" y="10566360"/>
            <a:ext cx="7917120" cy="1731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buNone/>
              <a:defRPr/>
            </a:pPr>
            <a:r>
              <a:rPr lang="fr-FR" sz="2500" b="0" strike="noStrike" spc="-1" dirty="0">
                <a:solidFill>
                  <a:srgbClr val="000000"/>
                </a:solidFill>
                <a:latin typeface="Suisse Int'l Light" panose="020B0304000000000000" pitchFamily="34" charset="-78"/>
                <a:ea typeface="Arial"/>
              </a:rPr>
              <a:t>densité du collagène dans la peau, rides, élasticité de la peau, hydratation de la peau, diamètre des cheveux, quantité de cheveux perdus après le lavage, éclat des ongles, croissance des ongles.</a:t>
            </a:r>
            <a:endParaRPr lang="fr-FR" sz="2500" b="0" strike="noStrike" spc="-1" dirty="0">
              <a:latin typeface="Suisse Int'l Light" panose="020B0304000000000000" pitchFamily="34" charset="-78"/>
            </a:endParaRPr>
          </a:p>
        </p:txBody>
      </p:sp>
      <p:pic>
        <p:nvPicPr>
          <p:cNvPr id="278" name="Google Shape;301;p14"/>
          <p:cNvPicPr/>
          <p:nvPr/>
        </p:nvPicPr>
        <p:blipFill>
          <a:blip r:embed="rId13"/>
          <a:stretch/>
        </p:blipFill>
        <p:spPr bwMode="auto">
          <a:xfrm>
            <a:off x="4286880" y="7827120"/>
            <a:ext cx="1066320" cy="1066320"/>
          </a:xfrm>
          <a:prstGeom prst="rect">
            <a:avLst/>
          </a:prstGeom>
          <a:ln w="0">
            <a:noFill/>
          </a:ln>
        </p:spPr>
      </p:pic>
      <p:pic>
        <p:nvPicPr>
          <p:cNvPr id="279" name="Google Shape;302;p14"/>
          <p:cNvPicPr/>
          <p:nvPr/>
        </p:nvPicPr>
        <p:blipFill>
          <a:blip r:embed="rId14"/>
          <a:stretch/>
        </p:blipFill>
        <p:spPr bwMode="auto">
          <a:xfrm>
            <a:off x="11660040" y="7828920"/>
            <a:ext cx="1066320" cy="1066320"/>
          </a:xfrm>
          <a:prstGeom prst="rect">
            <a:avLst/>
          </a:prstGeom>
          <a:ln w="0">
            <a:noFill/>
          </a:ln>
        </p:spPr>
      </p:pic>
      <p:pic>
        <p:nvPicPr>
          <p:cNvPr id="280" name="Google Shape;303;p14"/>
          <p:cNvPicPr/>
          <p:nvPr/>
        </p:nvPicPr>
        <p:blipFill>
          <a:blip r:embed="rId15"/>
          <a:stretch/>
        </p:blipFill>
        <p:spPr bwMode="auto">
          <a:xfrm>
            <a:off x="18912600" y="7836480"/>
            <a:ext cx="1066320" cy="106632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rgbClr val="0F61A6"/>
        </a:solidFill>
        <a:effectLst/>
      </p:bgPr>
    </p:bg>
    <p:spTree>
      <p:nvGrpSpPr>
        <p:cNvPr id="1" name=""/>
        <p:cNvGrpSpPr/>
        <p:nvPr/>
      </p:nvGrpSpPr>
      <p:grpSpPr bwMode="auto">
        <a:xfrm>
          <a:off x="0" y="0"/>
          <a:ext cx="0" cy="0"/>
          <a:chOff x="0" y="0"/>
          <a:chExt cx="0" cy="0"/>
        </a:xfrm>
      </p:grpSpPr>
      <p:pic>
        <p:nvPicPr>
          <p:cNvPr id="281" name="Google Shape;309;p15"/>
          <p:cNvPicPr/>
          <p:nvPr/>
        </p:nvPicPr>
        <p:blipFill>
          <a:blip r:embed="rId3"/>
          <a:stretch/>
        </p:blipFill>
        <p:spPr bwMode="auto">
          <a:xfrm>
            <a:off x="0" y="360"/>
            <a:ext cx="24383520" cy="13715640"/>
          </a:xfrm>
          <a:prstGeom prst="rect">
            <a:avLst/>
          </a:prstGeom>
          <a:ln w="0">
            <a:noFill/>
          </a:ln>
        </p:spPr>
      </p:pic>
      <p:sp>
        <p:nvSpPr>
          <p:cNvPr id="282" name="Google Shape;310;p15"/>
          <p:cNvSpPr/>
          <p:nvPr/>
        </p:nvSpPr>
        <p:spPr bwMode="auto">
          <a:xfrm>
            <a:off x="1524240" y="2793960"/>
            <a:ext cx="11409840" cy="2950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FFFFFF"/>
                </a:solidFill>
                <a:latin typeface="Suisse Int'l Light" panose="020B0304000000000000" pitchFamily="34" charset="-78"/>
                <a:ea typeface="Arial"/>
              </a:rPr>
              <a:t>Les critères d'évaluation de l'efficacité de </a:t>
            </a:r>
            <a:r>
              <a:rPr lang="fr-FR" sz="3700" b="0" strike="noStrike" spc="-1" dirty="0" err="1">
                <a:solidFill>
                  <a:srgbClr val="FFFFFF"/>
                </a:solidFill>
                <a:latin typeface="Suisse Int'l Light" panose="020B0304000000000000" pitchFamily="34" charset="-78"/>
                <a:ea typeface="Arial"/>
              </a:rPr>
              <a:t>Promarine</a:t>
            </a:r>
            <a:r>
              <a:rPr lang="fr-FR" sz="3700" b="0" strike="noStrike" spc="-1" dirty="0">
                <a:solidFill>
                  <a:srgbClr val="FFFFFF"/>
                </a:solidFill>
                <a:latin typeface="Suisse Int'l Light" panose="020B0304000000000000" pitchFamily="34" charset="-78"/>
                <a:ea typeface="Arial"/>
              </a:rPr>
              <a:t> </a:t>
            </a:r>
            <a:r>
              <a:rPr lang="fr-FR" sz="3700" b="0" strike="noStrike" spc="-1" dirty="0" err="1">
                <a:solidFill>
                  <a:srgbClr val="FFFFFF"/>
                </a:solidFill>
                <a:latin typeface="Suisse Int'l Light" panose="020B0304000000000000" pitchFamily="34" charset="-78"/>
                <a:ea typeface="Arial"/>
              </a:rPr>
              <a:t>Collagen</a:t>
            </a:r>
            <a:r>
              <a:rPr lang="fr-FR" sz="3700" b="0" strike="noStrike" spc="-1" dirty="0">
                <a:solidFill>
                  <a:srgbClr val="FFFFFF"/>
                </a:solidFill>
                <a:latin typeface="Suisse Int'l Light" panose="020B0304000000000000" pitchFamily="34" charset="-78"/>
                <a:ea typeface="Arial"/>
              </a:rPr>
              <a:t> Tripeptides sont les suivants :</a:t>
            </a:r>
            <a:r>
              <a:rPr lang="en-US" sz="3700" b="0" strike="noStrike" spc="-1" dirty="0">
                <a:solidFill>
                  <a:srgbClr val="FFFFFF"/>
                </a:solidFill>
                <a:latin typeface="Suisse Int'l Light" panose="020B0304000000000000" pitchFamily="34" charset="-78"/>
                <a:ea typeface="Arial"/>
              </a:rPr>
              <a:t> </a:t>
            </a:r>
            <a:endParaRPr lang="fr-FR" sz="3700" b="0" strike="noStrike" spc="-1" dirty="0">
              <a:latin typeface="Suisse Int'l Light" panose="020B0304000000000000" pitchFamily="34" charset="-78"/>
            </a:endParaRPr>
          </a:p>
        </p:txBody>
      </p:sp>
      <p:sp>
        <p:nvSpPr>
          <p:cNvPr id="283" name="Google Shape;311;p15"/>
          <p:cNvSpPr/>
          <p:nvPr/>
        </p:nvSpPr>
        <p:spPr bwMode="auto">
          <a:xfrm>
            <a:off x="1524240" y="1523880"/>
            <a:ext cx="21389040" cy="1396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7200" b="0" strike="noStrike" spc="-1" dirty="0" err="1">
                <a:solidFill>
                  <a:srgbClr val="FFFFFF"/>
                </a:solidFill>
                <a:latin typeface="Suisse Int'l Light" panose="020B0304000000000000" pitchFamily="34" charset="-78"/>
                <a:ea typeface="Arial"/>
              </a:rPr>
              <a:t>Résultats</a:t>
            </a:r>
            <a:r>
              <a:rPr lang="en-US" sz="7200" b="0" strike="noStrike" spc="-1" dirty="0">
                <a:solidFill>
                  <a:srgbClr val="FFFFFF"/>
                </a:solidFill>
                <a:latin typeface="Suisse Int'l Light" panose="020B0304000000000000" pitchFamily="34" charset="-78"/>
                <a:ea typeface="Arial"/>
              </a:rPr>
              <a:t> de </a:t>
            </a:r>
            <a:r>
              <a:rPr lang="en-US" sz="7200" b="0" strike="noStrike" spc="-1" dirty="0" err="1">
                <a:solidFill>
                  <a:srgbClr val="FFFFFF"/>
                </a:solidFill>
                <a:latin typeface="Suisse Int'l Light" panose="020B0304000000000000" pitchFamily="34" charset="-78"/>
                <a:ea typeface="Arial"/>
              </a:rPr>
              <a:t>l'étude</a:t>
            </a:r>
            <a:endParaRPr lang="fr-FR" sz="7200" b="0" strike="noStrike" spc="-1" dirty="0">
              <a:latin typeface="Suisse Int'l Light" panose="020B0304000000000000" pitchFamily="34" charset="-78"/>
            </a:endParaRPr>
          </a:p>
        </p:txBody>
      </p:sp>
      <p:pic>
        <p:nvPicPr>
          <p:cNvPr id="284" name="Google Shape;312;p15" descr=" "/>
          <p:cNvPicPr/>
          <p:nvPr/>
        </p:nvPicPr>
        <p:blipFill>
          <a:blip r:embed="rId4"/>
          <a:stretch/>
        </p:blipFill>
        <p:spPr bwMode="auto">
          <a:xfrm>
            <a:off x="23142240" y="891360"/>
            <a:ext cx="215640" cy="288720"/>
          </a:xfrm>
          <a:prstGeom prst="rect">
            <a:avLst/>
          </a:prstGeom>
          <a:ln w="0">
            <a:noFill/>
          </a:ln>
        </p:spPr>
      </p:pic>
      <p:pic>
        <p:nvPicPr>
          <p:cNvPr id="285" name="Google Shape;313;p15" descr=" "/>
          <p:cNvPicPr/>
          <p:nvPr/>
        </p:nvPicPr>
        <p:blipFill>
          <a:blip r:embed="rId5"/>
          <a:stretch/>
        </p:blipFill>
        <p:spPr bwMode="auto">
          <a:xfrm>
            <a:off x="22837680" y="891360"/>
            <a:ext cx="43560" cy="283680"/>
          </a:xfrm>
          <a:prstGeom prst="rect">
            <a:avLst/>
          </a:prstGeom>
          <a:ln w="0">
            <a:noFill/>
          </a:ln>
        </p:spPr>
      </p:pic>
      <p:pic>
        <p:nvPicPr>
          <p:cNvPr id="286" name="Google Shape;314;p15" descr=" "/>
          <p:cNvPicPr/>
          <p:nvPr/>
        </p:nvPicPr>
        <p:blipFill>
          <a:blip r:embed="rId6"/>
          <a:stretch/>
        </p:blipFill>
        <p:spPr bwMode="auto">
          <a:xfrm>
            <a:off x="22919760" y="972360"/>
            <a:ext cx="184320" cy="207719"/>
          </a:xfrm>
          <a:prstGeom prst="rect">
            <a:avLst/>
          </a:prstGeom>
          <a:ln w="0">
            <a:noFill/>
          </a:ln>
        </p:spPr>
      </p:pic>
      <p:pic>
        <p:nvPicPr>
          <p:cNvPr id="287" name="Google Shape;315;p15" descr=" "/>
          <p:cNvPicPr/>
          <p:nvPr/>
        </p:nvPicPr>
        <p:blipFill>
          <a:blip r:embed="rId7"/>
          <a:stretch/>
        </p:blipFill>
        <p:spPr bwMode="auto">
          <a:xfrm>
            <a:off x="22611960" y="967320"/>
            <a:ext cx="198000" cy="213120"/>
          </a:xfrm>
          <a:prstGeom prst="rect">
            <a:avLst/>
          </a:prstGeom>
          <a:ln w="0">
            <a:noFill/>
          </a:ln>
        </p:spPr>
      </p:pic>
      <p:pic>
        <p:nvPicPr>
          <p:cNvPr id="288" name="Google Shape;316;p15" descr=" "/>
          <p:cNvPicPr/>
          <p:nvPr/>
        </p:nvPicPr>
        <p:blipFill>
          <a:blip r:embed="rId8"/>
          <a:stretch/>
        </p:blipFill>
        <p:spPr bwMode="auto">
          <a:xfrm>
            <a:off x="22538159" y="891360"/>
            <a:ext cx="43560" cy="283680"/>
          </a:xfrm>
          <a:prstGeom prst="rect">
            <a:avLst/>
          </a:prstGeom>
          <a:ln w="0">
            <a:noFill/>
          </a:ln>
        </p:spPr>
      </p:pic>
      <p:pic>
        <p:nvPicPr>
          <p:cNvPr id="289" name="Google Shape;317;p15" descr=" "/>
          <p:cNvPicPr/>
          <p:nvPr/>
        </p:nvPicPr>
        <p:blipFill>
          <a:blip r:embed="rId9"/>
          <a:stretch/>
        </p:blipFill>
        <p:spPr bwMode="auto">
          <a:xfrm>
            <a:off x="22284000" y="967320"/>
            <a:ext cx="215640" cy="213120"/>
          </a:xfrm>
          <a:prstGeom prst="rect">
            <a:avLst/>
          </a:prstGeom>
          <a:ln w="0">
            <a:noFill/>
          </a:ln>
        </p:spPr>
      </p:pic>
      <p:pic>
        <p:nvPicPr>
          <p:cNvPr id="290" name="Google Shape;318;p15" descr=" "/>
          <p:cNvPicPr/>
          <p:nvPr/>
        </p:nvPicPr>
        <p:blipFill>
          <a:blip r:embed="rId10"/>
          <a:stretch/>
        </p:blipFill>
        <p:spPr bwMode="auto">
          <a:xfrm>
            <a:off x="21924360" y="967320"/>
            <a:ext cx="213840" cy="213120"/>
          </a:xfrm>
          <a:prstGeom prst="rect">
            <a:avLst/>
          </a:prstGeom>
          <a:ln w="0">
            <a:noFill/>
          </a:ln>
        </p:spPr>
      </p:pic>
      <p:pic>
        <p:nvPicPr>
          <p:cNvPr id="291" name="Google Shape;319;p15" descr=" "/>
          <p:cNvPicPr/>
          <p:nvPr/>
        </p:nvPicPr>
        <p:blipFill>
          <a:blip r:embed="rId11"/>
          <a:stretch/>
        </p:blipFill>
        <p:spPr bwMode="auto">
          <a:xfrm>
            <a:off x="22168440" y="967680"/>
            <a:ext cx="103680" cy="207360"/>
          </a:xfrm>
          <a:prstGeom prst="rect">
            <a:avLst/>
          </a:prstGeom>
          <a:ln w="0">
            <a:noFill/>
          </a:ln>
        </p:spPr>
      </p:pic>
      <p:pic>
        <p:nvPicPr>
          <p:cNvPr id="292" name="Google Shape;320;p15" descr=" "/>
          <p:cNvPicPr/>
          <p:nvPr/>
        </p:nvPicPr>
        <p:blipFill>
          <a:blip r:embed="rId12"/>
          <a:stretch/>
        </p:blipFill>
        <p:spPr bwMode="auto">
          <a:xfrm>
            <a:off x="21706920" y="967320"/>
            <a:ext cx="198000" cy="213120"/>
          </a:xfrm>
          <a:prstGeom prst="rect">
            <a:avLst/>
          </a:prstGeom>
          <a:ln w="0">
            <a:noFill/>
          </a:ln>
        </p:spPr>
      </p:pic>
      <p:sp>
        <p:nvSpPr>
          <p:cNvPr id="293" name="Google Shape;321;p15"/>
          <p:cNvSpPr/>
          <p:nvPr/>
        </p:nvSpPr>
        <p:spPr bwMode="auto">
          <a:xfrm>
            <a:off x="1524240" y="6858000"/>
            <a:ext cx="18378720" cy="4241520"/>
          </a:xfrm>
          <a:prstGeom prst="rect">
            <a:avLst/>
          </a:prstGeom>
          <a:noFill/>
          <a:ln w="0">
            <a:noFill/>
          </a:ln>
        </p:spPr>
        <p:style>
          <a:lnRef idx="0">
            <a:scrgbClr r="0" g="0" b="0"/>
          </a:lnRef>
          <a:fillRef idx="0">
            <a:scrgbClr r="0" g="0" b="0"/>
          </a:fillRef>
          <a:effectRef idx="0">
            <a:scrgbClr r="0" g="0" b="0"/>
          </a:effectRef>
          <a:fontRef idx="minor"/>
        </p:style>
      </p:sp>
      <p:sp>
        <p:nvSpPr>
          <p:cNvPr id="294" name="Google Shape;322;p15"/>
          <p:cNvSpPr/>
          <p:nvPr/>
        </p:nvSpPr>
        <p:spPr bwMode="auto">
          <a:xfrm>
            <a:off x="1269660" y="6858000"/>
            <a:ext cx="8077680" cy="812520"/>
          </a:xfrm>
          <a:prstGeom prst="roundRect">
            <a:avLst>
              <a:gd name="adj" fmla="val 156375"/>
            </a:avLst>
          </a:prstGeom>
          <a:noFill/>
          <a:ln w="25400">
            <a:solidFill>
              <a:srgbClr val="FFFFFF"/>
            </a:solidFill>
            <a:round/>
          </a:ln>
        </p:spPr>
        <p:style>
          <a:lnRef idx="0">
            <a:scrgbClr r="0" g="0" b="0"/>
          </a:lnRef>
          <a:fillRef idx="0">
            <a:scrgbClr r="0" g="0" b="0"/>
          </a:fillRef>
          <a:effectRef idx="0">
            <a:scrgbClr r="0" g="0" b="0"/>
          </a:effectRef>
          <a:fontRef idx="minor"/>
        </p:style>
      </p:sp>
      <p:sp>
        <p:nvSpPr>
          <p:cNvPr id="295" name="Google Shape;323;p15"/>
          <p:cNvSpPr/>
          <p:nvPr/>
        </p:nvSpPr>
        <p:spPr bwMode="auto">
          <a:xfrm>
            <a:off x="1809660" y="6906600"/>
            <a:ext cx="722016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20000"/>
              </a:lnSpc>
              <a:buNone/>
              <a:defRPr/>
            </a:pPr>
            <a:r>
              <a:rPr lang="fr-FR" sz="3700" b="0" strike="noStrike" spc="-1" dirty="0">
                <a:solidFill>
                  <a:srgbClr val="FFFFFF"/>
                </a:solidFill>
                <a:latin typeface="Suisse Int'l Light" panose="020B0304000000000000" pitchFamily="34" charset="-78"/>
                <a:ea typeface="Arial"/>
              </a:rPr>
              <a:t>Densité de collagène dans la peau</a:t>
            </a:r>
            <a:endParaRPr lang="fr-FR" sz="3700" b="0" strike="noStrike" spc="-1" dirty="0">
              <a:latin typeface="Suisse Int'l Light" panose="020B0304000000000000" pitchFamily="34" charset="-78"/>
            </a:endParaRPr>
          </a:p>
        </p:txBody>
      </p:sp>
      <p:sp>
        <p:nvSpPr>
          <p:cNvPr id="296" name="Google Shape;324;p15"/>
          <p:cNvSpPr/>
          <p:nvPr/>
        </p:nvSpPr>
        <p:spPr bwMode="auto">
          <a:xfrm>
            <a:off x="9549660" y="6858000"/>
            <a:ext cx="9132840" cy="812520"/>
          </a:xfrm>
          <a:prstGeom prst="roundRect">
            <a:avLst>
              <a:gd name="adj" fmla="val 156375"/>
            </a:avLst>
          </a:prstGeom>
          <a:noFill/>
          <a:ln w="25400">
            <a:solidFill>
              <a:srgbClr val="FFFFFF"/>
            </a:solidFill>
            <a:round/>
          </a:ln>
        </p:spPr>
        <p:style>
          <a:lnRef idx="0">
            <a:scrgbClr r="0" g="0" b="0"/>
          </a:lnRef>
          <a:fillRef idx="0">
            <a:scrgbClr r="0" g="0" b="0"/>
          </a:fillRef>
          <a:effectRef idx="0">
            <a:scrgbClr r="0" g="0" b="0"/>
          </a:effectRef>
          <a:fontRef idx="minor"/>
        </p:style>
      </p:sp>
      <p:sp>
        <p:nvSpPr>
          <p:cNvPr id="297" name="Google Shape;325;p15"/>
          <p:cNvSpPr/>
          <p:nvPr/>
        </p:nvSpPr>
        <p:spPr bwMode="auto">
          <a:xfrm>
            <a:off x="9777180" y="6906600"/>
            <a:ext cx="847584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20000"/>
              </a:lnSpc>
              <a:buNone/>
              <a:defRPr/>
            </a:pPr>
            <a:r>
              <a:rPr lang="en-US" sz="3700" b="0" strike="noStrike" spc="-1" dirty="0" err="1">
                <a:solidFill>
                  <a:srgbClr val="FFFFFF"/>
                </a:solidFill>
                <a:latin typeface="Suisse Int'l Light" panose="020B0304000000000000" pitchFamily="34" charset="-78"/>
                <a:ea typeface="Arial"/>
              </a:rPr>
              <a:t>Paramètres</a:t>
            </a:r>
            <a:r>
              <a:rPr lang="en-US" sz="3700" b="0" strike="noStrike" spc="-1" dirty="0">
                <a:solidFill>
                  <a:srgbClr val="FFFFFF"/>
                </a:solidFill>
                <a:latin typeface="Suisse Int'l Light" panose="020B0304000000000000" pitchFamily="34" charset="-78"/>
                <a:ea typeface="Arial"/>
              </a:rPr>
              <a:t> </a:t>
            </a:r>
            <a:r>
              <a:rPr lang="en-US" sz="3700" b="0" strike="noStrike" spc="-1" dirty="0" err="1">
                <a:solidFill>
                  <a:srgbClr val="FFFFFF"/>
                </a:solidFill>
                <a:latin typeface="Suisse Int'l Light" panose="020B0304000000000000" pitchFamily="34" charset="-78"/>
                <a:ea typeface="Arial"/>
              </a:rPr>
              <a:t>géométriques</a:t>
            </a:r>
            <a:r>
              <a:rPr lang="en-US" sz="3700" b="0" strike="noStrike" spc="-1" dirty="0">
                <a:solidFill>
                  <a:srgbClr val="FFFFFF"/>
                </a:solidFill>
                <a:latin typeface="Suisse Int'l Light" panose="020B0304000000000000" pitchFamily="34" charset="-78"/>
                <a:ea typeface="Arial"/>
              </a:rPr>
              <a:t>* des rides</a:t>
            </a:r>
            <a:endParaRPr lang="fr-FR" sz="3700" b="0" strike="noStrike" spc="-1" dirty="0">
              <a:latin typeface="Suisse Int'l Light" panose="020B0304000000000000" pitchFamily="34" charset="-78"/>
            </a:endParaRPr>
          </a:p>
        </p:txBody>
      </p:sp>
      <p:sp>
        <p:nvSpPr>
          <p:cNvPr id="298" name="Google Shape;326;p15"/>
          <p:cNvSpPr/>
          <p:nvPr/>
        </p:nvSpPr>
        <p:spPr bwMode="auto">
          <a:xfrm rot="5400">
            <a:off x="1247631" y="8004960"/>
            <a:ext cx="5495760" cy="812520"/>
          </a:xfrm>
          <a:prstGeom prst="roundRect">
            <a:avLst>
              <a:gd name="adj" fmla="val 156375"/>
            </a:avLst>
          </a:prstGeom>
          <a:noFill/>
          <a:ln w="25400">
            <a:solidFill>
              <a:srgbClr val="FFFFFF"/>
            </a:solidFill>
            <a:round/>
          </a:ln>
        </p:spPr>
        <p:style>
          <a:lnRef idx="0">
            <a:scrgbClr r="0" g="0" b="0"/>
          </a:lnRef>
          <a:fillRef idx="0">
            <a:scrgbClr r="0" g="0" b="0"/>
          </a:fillRef>
          <a:effectRef idx="0">
            <a:scrgbClr r="0" g="0" b="0"/>
          </a:effectRef>
          <a:fontRef idx="minor"/>
        </p:style>
      </p:sp>
      <p:sp>
        <p:nvSpPr>
          <p:cNvPr id="299" name="Google Shape;327;p15"/>
          <p:cNvSpPr/>
          <p:nvPr/>
        </p:nvSpPr>
        <p:spPr bwMode="auto">
          <a:xfrm>
            <a:off x="1545378" y="8048040"/>
            <a:ext cx="488592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20000"/>
              </a:lnSpc>
              <a:buNone/>
              <a:defRPr/>
            </a:pPr>
            <a:r>
              <a:rPr lang="en-US" sz="3700" b="0" strike="noStrike" spc="-1" dirty="0" err="1">
                <a:solidFill>
                  <a:srgbClr val="FFFFFF"/>
                </a:solidFill>
                <a:latin typeface="Suisse Int'l Light" panose="020B0304000000000000" pitchFamily="34" charset="-78"/>
                <a:ea typeface="Arial"/>
              </a:rPr>
              <a:t>Hydratation</a:t>
            </a:r>
            <a:r>
              <a:rPr lang="en-US" sz="3700" b="0" strike="noStrike" spc="-1" dirty="0">
                <a:solidFill>
                  <a:srgbClr val="FFFFFF"/>
                </a:solidFill>
                <a:latin typeface="Suisse Int'l Light" panose="020B0304000000000000" pitchFamily="34" charset="-78"/>
                <a:ea typeface="Arial"/>
              </a:rPr>
              <a:t> de la </a:t>
            </a:r>
            <a:r>
              <a:rPr lang="en-US" sz="3700" b="0" strike="noStrike" spc="-1" dirty="0" err="1">
                <a:solidFill>
                  <a:srgbClr val="FFFFFF"/>
                </a:solidFill>
                <a:latin typeface="Suisse Int'l Light" panose="020B0304000000000000" pitchFamily="34" charset="-78"/>
                <a:ea typeface="Arial"/>
              </a:rPr>
              <a:t>peau</a:t>
            </a:r>
            <a:endParaRPr lang="fr-FR" sz="3700" b="0" strike="noStrike" spc="-1" dirty="0">
              <a:latin typeface="Suisse Int'l Light" panose="020B0304000000000000" pitchFamily="34" charset="-78"/>
            </a:endParaRPr>
          </a:p>
        </p:txBody>
      </p:sp>
      <p:sp>
        <p:nvSpPr>
          <p:cNvPr id="300" name="Google Shape;328;p15"/>
          <p:cNvSpPr/>
          <p:nvPr/>
        </p:nvSpPr>
        <p:spPr bwMode="auto">
          <a:xfrm>
            <a:off x="7227000" y="8001000"/>
            <a:ext cx="5042880" cy="812520"/>
          </a:xfrm>
          <a:prstGeom prst="roundRect">
            <a:avLst>
              <a:gd name="adj" fmla="val 156375"/>
            </a:avLst>
          </a:prstGeom>
          <a:noFill/>
          <a:ln w="25400">
            <a:solidFill>
              <a:srgbClr val="FFFFFF"/>
            </a:solidFill>
            <a:round/>
          </a:ln>
        </p:spPr>
        <p:style>
          <a:lnRef idx="0">
            <a:scrgbClr r="0" g="0" b="0"/>
          </a:lnRef>
          <a:fillRef idx="0">
            <a:scrgbClr r="0" g="0" b="0"/>
          </a:fillRef>
          <a:effectRef idx="0">
            <a:scrgbClr r="0" g="0" b="0"/>
          </a:effectRef>
          <a:fontRef idx="minor"/>
        </p:style>
      </p:sp>
      <p:sp>
        <p:nvSpPr>
          <p:cNvPr id="301" name="Google Shape;329;p15"/>
          <p:cNvSpPr/>
          <p:nvPr/>
        </p:nvSpPr>
        <p:spPr bwMode="auto">
          <a:xfrm>
            <a:off x="7386120" y="8001000"/>
            <a:ext cx="472464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20000"/>
              </a:lnSpc>
              <a:buNone/>
              <a:defRPr/>
            </a:pPr>
            <a:r>
              <a:rPr lang="en-US" sz="3700" b="0" strike="noStrike" spc="-1" dirty="0" err="1">
                <a:solidFill>
                  <a:srgbClr val="FFFFFF"/>
                </a:solidFill>
                <a:latin typeface="Suisse Int'l Light" panose="020B0304000000000000" pitchFamily="34" charset="-78"/>
                <a:ea typeface="Arial"/>
              </a:rPr>
              <a:t>Diamètre</a:t>
            </a:r>
            <a:r>
              <a:rPr lang="en-US" sz="3700" b="0" strike="noStrike" spc="-1" dirty="0">
                <a:solidFill>
                  <a:srgbClr val="FFFFFF"/>
                </a:solidFill>
                <a:latin typeface="Suisse Int'l Light" panose="020B0304000000000000" pitchFamily="34" charset="-78"/>
                <a:ea typeface="Arial"/>
              </a:rPr>
              <a:t> des </a:t>
            </a:r>
            <a:r>
              <a:rPr lang="en-US" sz="3700" b="0" strike="noStrike" spc="-1" dirty="0" err="1">
                <a:solidFill>
                  <a:srgbClr val="FFFFFF"/>
                </a:solidFill>
                <a:latin typeface="Suisse Int'l Light" panose="020B0304000000000000" pitchFamily="34" charset="-78"/>
                <a:ea typeface="Arial"/>
              </a:rPr>
              <a:t>cheveux</a:t>
            </a:r>
            <a:endParaRPr lang="fr-FR" sz="3700" b="0" strike="noStrike" spc="-1" dirty="0">
              <a:latin typeface="Suisse Int'l Light" panose="020B0304000000000000" pitchFamily="34" charset="-78"/>
            </a:endParaRPr>
          </a:p>
        </p:txBody>
      </p:sp>
      <p:sp>
        <p:nvSpPr>
          <p:cNvPr id="302" name="Google Shape;330;p15"/>
          <p:cNvSpPr/>
          <p:nvPr/>
        </p:nvSpPr>
        <p:spPr bwMode="auto">
          <a:xfrm>
            <a:off x="12600000" y="8001000"/>
            <a:ext cx="4089387" cy="812520"/>
          </a:xfrm>
          <a:prstGeom prst="roundRect">
            <a:avLst>
              <a:gd name="adj" fmla="val 156375"/>
            </a:avLst>
          </a:prstGeom>
          <a:noFill/>
          <a:ln w="25400">
            <a:solidFill>
              <a:srgbClr val="FFFFFF"/>
            </a:solidFill>
            <a:round/>
          </a:ln>
        </p:spPr>
        <p:style>
          <a:lnRef idx="0">
            <a:scrgbClr r="0" g="0" b="0"/>
          </a:lnRef>
          <a:fillRef idx="0">
            <a:scrgbClr r="0" g="0" b="0"/>
          </a:fillRef>
          <a:effectRef idx="0">
            <a:scrgbClr r="0" g="0" b="0"/>
          </a:effectRef>
          <a:fontRef idx="minor"/>
        </p:style>
      </p:sp>
      <p:sp>
        <p:nvSpPr>
          <p:cNvPr id="303" name="Google Shape;331;p15"/>
          <p:cNvSpPr/>
          <p:nvPr/>
        </p:nvSpPr>
        <p:spPr bwMode="auto">
          <a:xfrm>
            <a:off x="12887787" y="8001000"/>
            <a:ext cx="357300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20000"/>
              </a:lnSpc>
              <a:buNone/>
              <a:defRPr/>
            </a:pPr>
            <a:r>
              <a:rPr lang="en-US" sz="3700" b="0" strike="noStrike" spc="-1" dirty="0">
                <a:solidFill>
                  <a:srgbClr val="FFFFFF"/>
                </a:solidFill>
                <a:latin typeface="Suisse Int'l Light" panose="020B0304000000000000" pitchFamily="34" charset="-78"/>
                <a:ea typeface="Arial"/>
              </a:rPr>
              <a:t>Éclat des </a:t>
            </a:r>
            <a:r>
              <a:rPr lang="en-US" sz="3700" b="0" strike="noStrike" spc="-1" dirty="0" err="1">
                <a:solidFill>
                  <a:srgbClr val="FFFFFF"/>
                </a:solidFill>
                <a:latin typeface="Suisse Int'l Light" panose="020B0304000000000000" pitchFamily="34" charset="-78"/>
                <a:ea typeface="Arial"/>
              </a:rPr>
              <a:t>ongles</a:t>
            </a:r>
            <a:endParaRPr lang="fr-FR" sz="3700" b="0" strike="noStrike" spc="-1" dirty="0">
              <a:latin typeface="Suisse Int'l Light" panose="020B0304000000000000" pitchFamily="34" charset="-78"/>
            </a:endParaRPr>
          </a:p>
        </p:txBody>
      </p:sp>
      <p:sp>
        <p:nvSpPr>
          <p:cNvPr id="304" name="Google Shape;332;p15"/>
          <p:cNvSpPr/>
          <p:nvPr/>
        </p:nvSpPr>
        <p:spPr bwMode="auto">
          <a:xfrm>
            <a:off x="1246996" y="9144000"/>
            <a:ext cx="11977200" cy="812520"/>
          </a:xfrm>
          <a:prstGeom prst="roundRect">
            <a:avLst>
              <a:gd name="adj" fmla="val 156375"/>
            </a:avLst>
          </a:prstGeom>
          <a:noFill/>
          <a:ln w="25400">
            <a:solidFill>
              <a:srgbClr val="FFFFFF"/>
            </a:solidFill>
            <a:round/>
          </a:ln>
        </p:spPr>
        <p:style>
          <a:lnRef idx="0">
            <a:scrgbClr r="0" g="0" b="0"/>
          </a:lnRef>
          <a:fillRef idx="0">
            <a:scrgbClr r="0" g="0" b="0"/>
          </a:fillRef>
          <a:effectRef idx="0">
            <a:scrgbClr r="0" g="0" b="0"/>
          </a:effectRef>
          <a:fontRef idx="minor"/>
        </p:style>
      </p:sp>
      <p:sp>
        <p:nvSpPr>
          <p:cNvPr id="305" name="Google Shape;333;p15"/>
          <p:cNvSpPr/>
          <p:nvPr/>
        </p:nvSpPr>
        <p:spPr bwMode="auto">
          <a:xfrm>
            <a:off x="1461916" y="9192600"/>
            <a:ext cx="1154736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20000"/>
              </a:lnSpc>
              <a:buNone/>
              <a:defRPr/>
            </a:pPr>
            <a:r>
              <a:rPr lang="fr-FR" sz="3700" b="0" strike="noStrike" spc="-1" dirty="0">
                <a:solidFill>
                  <a:srgbClr val="FFFFFF"/>
                </a:solidFill>
                <a:latin typeface="Suisse Int'l Light" panose="020B0304000000000000" pitchFamily="34" charset="-78"/>
                <a:ea typeface="Arial"/>
              </a:rPr>
              <a:t>La quantité de cheveux perdus après s'être lavé la tête</a:t>
            </a:r>
            <a:endParaRPr lang="fr-FR" sz="3700" b="0" strike="noStrike" spc="-1" dirty="0">
              <a:latin typeface="Suisse Int'l Light" panose="020B0304000000000000" pitchFamily="34" charset="-78"/>
            </a:endParaRPr>
          </a:p>
        </p:txBody>
      </p:sp>
      <p:sp>
        <p:nvSpPr>
          <p:cNvPr id="306" name="Google Shape;334;p15"/>
          <p:cNvSpPr/>
          <p:nvPr/>
        </p:nvSpPr>
        <p:spPr bwMode="auto">
          <a:xfrm>
            <a:off x="13488436" y="9144000"/>
            <a:ext cx="5613267" cy="812520"/>
          </a:xfrm>
          <a:prstGeom prst="roundRect">
            <a:avLst>
              <a:gd name="adj" fmla="val 156375"/>
            </a:avLst>
          </a:prstGeom>
          <a:noFill/>
          <a:ln w="25400">
            <a:solidFill>
              <a:srgbClr val="FFFFFF"/>
            </a:solidFill>
            <a:round/>
          </a:ln>
        </p:spPr>
        <p:style>
          <a:lnRef idx="0">
            <a:scrgbClr r="0" g="0" b="0"/>
          </a:lnRef>
          <a:fillRef idx="0">
            <a:scrgbClr r="0" g="0" b="0"/>
          </a:fillRef>
          <a:effectRef idx="0">
            <a:scrgbClr r="0" g="0" b="0"/>
          </a:effectRef>
          <a:fontRef idx="minor"/>
        </p:style>
      </p:sp>
      <p:sp>
        <p:nvSpPr>
          <p:cNvPr id="307" name="Google Shape;335;p15"/>
          <p:cNvSpPr/>
          <p:nvPr/>
        </p:nvSpPr>
        <p:spPr bwMode="auto">
          <a:xfrm>
            <a:off x="13918277" y="9144000"/>
            <a:ext cx="483084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20000"/>
              </a:lnSpc>
              <a:buNone/>
              <a:defRPr/>
            </a:pPr>
            <a:r>
              <a:rPr lang="en-US" sz="3700" b="0" strike="noStrike" spc="-1" dirty="0" err="1">
                <a:solidFill>
                  <a:srgbClr val="FFFFFF"/>
                </a:solidFill>
                <a:latin typeface="Suisse Int'l Light" panose="020B0304000000000000" pitchFamily="34" charset="-78"/>
                <a:ea typeface="Arial"/>
              </a:rPr>
              <a:t>Croissance</a:t>
            </a:r>
            <a:r>
              <a:rPr lang="en-US" sz="3700" b="0" strike="noStrike" spc="-1" dirty="0">
                <a:solidFill>
                  <a:srgbClr val="FFFFFF"/>
                </a:solidFill>
                <a:latin typeface="Suisse Int'l Light" panose="020B0304000000000000" pitchFamily="34" charset="-78"/>
                <a:ea typeface="Arial"/>
              </a:rPr>
              <a:t> des </a:t>
            </a:r>
            <a:r>
              <a:rPr lang="en-US" sz="3700" b="0" strike="noStrike" spc="-1" dirty="0" err="1">
                <a:solidFill>
                  <a:srgbClr val="FFFFFF"/>
                </a:solidFill>
                <a:latin typeface="Suisse Int'l Light" panose="020B0304000000000000" pitchFamily="34" charset="-78"/>
                <a:ea typeface="Arial"/>
              </a:rPr>
              <a:t>ongles</a:t>
            </a:r>
            <a:endParaRPr lang="fr-FR" sz="3700" b="0" strike="noStrike" spc="-1" dirty="0">
              <a:latin typeface="Suisse Int'l Light" panose="020B0304000000000000" pitchFamily="34" charset="-78"/>
            </a:endParaRPr>
          </a:p>
        </p:txBody>
      </p:sp>
      <p:sp>
        <p:nvSpPr>
          <p:cNvPr id="308" name="Google Shape;336;p15"/>
          <p:cNvSpPr/>
          <p:nvPr/>
        </p:nvSpPr>
        <p:spPr bwMode="auto">
          <a:xfrm>
            <a:off x="1260000" y="10238040"/>
            <a:ext cx="22320000" cy="812520"/>
          </a:xfrm>
          <a:prstGeom prst="roundRect">
            <a:avLst>
              <a:gd name="adj" fmla="val 156375"/>
            </a:avLst>
          </a:prstGeom>
          <a:noFill/>
          <a:ln w="25400">
            <a:solidFill>
              <a:srgbClr val="FFFFFF"/>
            </a:solidFill>
            <a:round/>
          </a:ln>
        </p:spPr>
        <p:style>
          <a:lnRef idx="0">
            <a:scrgbClr r="0" g="0" b="0"/>
          </a:lnRef>
          <a:fillRef idx="0">
            <a:scrgbClr r="0" g="0" b="0"/>
          </a:fillRef>
          <a:effectRef idx="0">
            <a:scrgbClr r="0" g="0" b="0"/>
          </a:effectRef>
          <a:fontRef idx="minor"/>
        </p:style>
      </p:sp>
      <p:sp>
        <p:nvSpPr>
          <p:cNvPr id="309" name="Google Shape;337;p15"/>
          <p:cNvSpPr/>
          <p:nvPr/>
        </p:nvSpPr>
        <p:spPr bwMode="auto">
          <a:xfrm>
            <a:off x="1524240" y="10287000"/>
            <a:ext cx="2169576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20000"/>
              </a:lnSpc>
              <a:buNone/>
              <a:defRPr/>
            </a:pPr>
            <a:r>
              <a:rPr lang="fr-FR" sz="3700" b="0" strike="noStrike" spc="-1" dirty="0">
                <a:solidFill>
                  <a:srgbClr val="FFFFFF"/>
                </a:solidFill>
                <a:latin typeface="Suisse Int'l Light" panose="020B0304000000000000" pitchFamily="34" charset="-78"/>
                <a:ea typeface="Arial"/>
              </a:rPr>
              <a:t>Évaluation subjective de l'état de la peau, des cheveux et des ongles par les participants (questionnaire)</a:t>
            </a:r>
            <a:endParaRPr lang="fr-FR" sz="3700" b="0" strike="noStrike" spc="-1" dirty="0">
              <a:latin typeface="Suisse Int'l Light" panose="020B0304000000000000" pitchFamily="34" charset="-78"/>
            </a:endParaRPr>
          </a:p>
        </p:txBody>
      </p:sp>
      <p:sp>
        <p:nvSpPr>
          <p:cNvPr id="310" name="Google Shape;338;p15"/>
          <p:cNvSpPr/>
          <p:nvPr/>
        </p:nvSpPr>
        <p:spPr bwMode="auto">
          <a:xfrm>
            <a:off x="1524240" y="11747880"/>
            <a:ext cx="5452560" cy="570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FFFFFF"/>
                </a:solidFill>
                <a:latin typeface="Suisse Int'l Light" panose="020B0304000000000000" pitchFamily="34" charset="-78"/>
                <a:ea typeface="Arial"/>
              </a:rPr>
              <a:t>* Longueur et largeur des rides</a:t>
            </a:r>
            <a:endParaRPr lang="fr-FR" sz="3000" b="0" strike="noStrike" spc="-1" dirty="0">
              <a:latin typeface="Suisse Int'l Light" panose="020B0304000000000000" pitchFamily="34" charset="-7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311" name="Google Shape;344;p16"/>
          <p:cNvPicPr/>
          <p:nvPr/>
        </p:nvPicPr>
        <p:blipFill>
          <a:blip r:embed="rId3"/>
          <a:stretch/>
        </p:blipFill>
        <p:spPr bwMode="auto">
          <a:xfrm>
            <a:off x="3600" y="0"/>
            <a:ext cx="24383520" cy="13715640"/>
          </a:xfrm>
          <a:prstGeom prst="rect">
            <a:avLst/>
          </a:prstGeom>
          <a:ln w="0">
            <a:noFill/>
          </a:ln>
        </p:spPr>
      </p:pic>
      <p:sp>
        <p:nvSpPr>
          <p:cNvPr id="312" name="Google Shape;345;p16"/>
          <p:cNvSpPr/>
          <p:nvPr/>
        </p:nvSpPr>
        <p:spPr bwMode="auto">
          <a:xfrm>
            <a:off x="1524240" y="1523880"/>
            <a:ext cx="21389040" cy="248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7200" b="0" strike="noStrike" spc="-1" dirty="0">
                <a:solidFill>
                  <a:srgbClr val="000000"/>
                </a:solidFill>
                <a:latin typeface="Suisse Int'l Light" panose="020B0304000000000000" pitchFamily="34" charset="-78"/>
                <a:ea typeface="Arial"/>
              </a:rPr>
              <a:t>Résultats de l'étude – </a:t>
            </a:r>
            <a:endParaRPr lang="fr-FR" sz="7200" b="0" strike="noStrike" spc="-1" dirty="0">
              <a:latin typeface="Suisse Int'l Light" panose="020B0304000000000000" pitchFamily="34" charset="-78"/>
            </a:endParaRPr>
          </a:p>
          <a:p>
            <a:pPr>
              <a:lnSpc>
                <a:spcPct val="120000"/>
              </a:lnSpc>
              <a:buNone/>
              <a:defRPr/>
            </a:pPr>
            <a:r>
              <a:rPr lang="fr-FR" sz="7200" b="0" strike="noStrike" spc="-1" dirty="0">
                <a:solidFill>
                  <a:srgbClr val="000000"/>
                </a:solidFill>
                <a:latin typeface="Suisse Int'l Light" panose="020B0304000000000000" pitchFamily="34" charset="-78"/>
                <a:ea typeface="Arial"/>
              </a:rPr>
              <a:t>peau du visage</a:t>
            </a:r>
            <a:endParaRPr lang="fr-FR" sz="7200" b="0" strike="noStrike" spc="-1" dirty="0">
              <a:latin typeface="Suisse Int'l Light" panose="020B0304000000000000" pitchFamily="34" charset="-78"/>
            </a:endParaRPr>
          </a:p>
        </p:txBody>
      </p:sp>
      <p:pic>
        <p:nvPicPr>
          <p:cNvPr id="313" name="Google Shape;346;p16" descr=" "/>
          <p:cNvPicPr/>
          <p:nvPr/>
        </p:nvPicPr>
        <p:blipFill>
          <a:blip r:embed="rId4"/>
          <a:stretch/>
        </p:blipFill>
        <p:spPr bwMode="auto">
          <a:xfrm>
            <a:off x="23142240" y="891360"/>
            <a:ext cx="215640" cy="288720"/>
          </a:xfrm>
          <a:prstGeom prst="rect">
            <a:avLst/>
          </a:prstGeom>
          <a:ln w="0">
            <a:noFill/>
          </a:ln>
        </p:spPr>
      </p:pic>
      <p:pic>
        <p:nvPicPr>
          <p:cNvPr id="314" name="Google Shape;347;p16" descr=" "/>
          <p:cNvPicPr/>
          <p:nvPr/>
        </p:nvPicPr>
        <p:blipFill>
          <a:blip r:embed="rId5"/>
          <a:stretch/>
        </p:blipFill>
        <p:spPr bwMode="auto">
          <a:xfrm>
            <a:off x="22837680" y="891360"/>
            <a:ext cx="43560" cy="283680"/>
          </a:xfrm>
          <a:prstGeom prst="rect">
            <a:avLst/>
          </a:prstGeom>
          <a:ln w="0">
            <a:noFill/>
          </a:ln>
        </p:spPr>
      </p:pic>
      <p:pic>
        <p:nvPicPr>
          <p:cNvPr id="315" name="Google Shape;348;p16" descr=" "/>
          <p:cNvPicPr/>
          <p:nvPr/>
        </p:nvPicPr>
        <p:blipFill>
          <a:blip r:embed="rId6"/>
          <a:stretch/>
        </p:blipFill>
        <p:spPr bwMode="auto">
          <a:xfrm>
            <a:off x="22919760" y="972360"/>
            <a:ext cx="184320" cy="207719"/>
          </a:xfrm>
          <a:prstGeom prst="rect">
            <a:avLst/>
          </a:prstGeom>
          <a:ln w="0">
            <a:noFill/>
          </a:ln>
        </p:spPr>
      </p:pic>
      <p:pic>
        <p:nvPicPr>
          <p:cNvPr id="316" name="Google Shape;349;p16" descr=" "/>
          <p:cNvPicPr/>
          <p:nvPr/>
        </p:nvPicPr>
        <p:blipFill>
          <a:blip r:embed="rId7"/>
          <a:stretch/>
        </p:blipFill>
        <p:spPr bwMode="auto">
          <a:xfrm>
            <a:off x="22611960" y="967320"/>
            <a:ext cx="198000" cy="213120"/>
          </a:xfrm>
          <a:prstGeom prst="rect">
            <a:avLst/>
          </a:prstGeom>
          <a:ln w="0">
            <a:noFill/>
          </a:ln>
        </p:spPr>
      </p:pic>
      <p:pic>
        <p:nvPicPr>
          <p:cNvPr id="317" name="Google Shape;350;p16" descr=" "/>
          <p:cNvPicPr/>
          <p:nvPr/>
        </p:nvPicPr>
        <p:blipFill>
          <a:blip r:embed="rId8"/>
          <a:stretch/>
        </p:blipFill>
        <p:spPr bwMode="auto">
          <a:xfrm>
            <a:off x="22538159" y="891360"/>
            <a:ext cx="43560" cy="283680"/>
          </a:xfrm>
          <a:prstGeom prst="rect">
            <a:avLst/>
          </a:prstGeom>
          <a:ln w="0">
            <a:noFill/>
          </a:ln>
        </p:spPr>
      </p:pic>
      <p:pic>
        <p:nvPicPr>
          <p:cNvPr id="318" name="Google Shape;351;p16" descr=" "/>
          <p:cNvPicPr/>
          <p:nvPr/>
        </p:nvPicPr>
        <p:blipFill>
          <a:blip r:embed="rId9"/>
          <a:stretch/>
        </p:blipFill>
        <p:spPr bwMode="auto">
          <a:xfrm>
            <a:off x="22284000" y="967320"/>
            <a:ext cx="215640" cy="213120"/>
          </a:xfrm>
          <a:prstGeom prst="rect">
            <a:avLst/>
          </a:prstGeom>
          <a:ln w="0">
            <a:noFill/>
          </a:ln>
        </p:spPr>
      </p:pic>
      <p:pic>
        <p:nvPicPr>
          <p:cNvPr id="319" name="Google Shape;352;p16" descr=" "/>
          <p:cNvPicPr/>
          <p:nvPr/>
        </p:nvPicPr>
        <p:blipFill>
          <a:blip r:embed="rId10"/>
          <a:stretch/>
        </p:blipFill>
        <p:spPr bwMode="auto">
          <a:xfrm>
            <a:off x="21924360" y="967320"/>
            <a:ext cx="213840" cy="213120"/>
          </a:xfrm>
          <a:prstGeom prst="rect">
            <a:avLst/>
          </a:prstGeom>
          <a:ln w="0">
            <a:noFill/>
          </a:ln>
        </p:spPr>
      </p:pic>
      <p:pic>
        <p:nvPicPr>
          <p:cNvPr id="320" name="Google Shape;353;p16" descr=" "/>
          <p:cNvPicPr/>
          <p:nvPr/>
        </p:nvPicPr>
        <p:blipFill>
          <a:blip r:embed="rId11"/>
          <a:stretch/>
        </p:blipFill>
        <p:spPr bwMode="auto">
          <a:xfrm>
            <a:off x="22168440" y="967680"/>
            <a:ext cx="103680" cy="207360"/>
          </a:xfrm>
          <a:prstGeom prst="rect">
            <a:avLst/>
          </a:prstGeom>
          <a:ln w="0">
            <a:noFill/>
          </a:ln>
        </p:spPr>
      </p:pic>
      <p:pic>
        <p:nvPicPr>
          <p:cNvPr id="321" name="Google Shape;354;p16" descr=" "/>
          <p:cNvPicPr/>
          <p:nvPr/>
        </p:nvPicPr>
        <p:blipFill>
          <a:blip r:embed="rId12"/>
          <a:stretch/>
        </p:blipFill>
        <p:spPr bwMode="auto">
          <a:xfrm>
            <a:off x="21706920" y="967320"/>
            <a:ext cx="198000" cy="213120"/>
          </a:xfrm>
          <a:prstGeom prst="rect">
            <a:avLst/>
          </a:prstGeom>
          <a:ln w="0">
            <a:noFill/>
          </a:ln>
        </p:spPr>
      </p:pic>
      <p:sp>
        <p:nvSpPr>
          <p:cNvPr id="322" name="Google Shape;355;p16"/>
          <p:cNvSpPr/>
          <p:nvPr/>
        </p:nvSpPr>
        <p:spPr bwMode="auto">
          <a:xfrm>
            <a:off x="20093760" y="3949560"/>
            <a:ext cx="1384200" cy="850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3000" b="0" strike="noStrike" spc="-1" dirty="0">
                <a:solidFill>
                  <a:srgbClr val="0F61A6"/>
                </a:solidFill>
                <a:latin typeface="Suisse Int'l Light" panose="020B0304000000000000" pitchFamily="34" charset="-78"/>
                <a:ea typeface="Arial"/>
              </a:rPr>
              <a:t>10,6%</a:t>
            </a:r>
            <a:endParaRPr lang="fr-FR" sz="3000" b="0" strike="noStrike" spc="-1" dirty="0">
              <a:latin typeface="Suisse Int'l Light" panose="020B0304000000000000" pitchFamily="34" charset="-78"/>
            </a:endParaRPr>
          </a:p>
        </p:txBody>
      </p:sp>
      <p:sp>
        <p:nvSpPr>
          <p:cNvPr id="323" name="Google Shape;356;p16"/>
          <p:cNvSpPr/>
          <p:nvPr/>
        </p:nvSpPr>
        <p:spPr bwMode="auto">
          <a:xfrm rot="16199999">
            <a:off x="9309241" y="7971480"/>
            <a:ext cx="4771080" cy="452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Densité</a:t>
            </a:r>
            <a:r>
              <a:rPr lang="en-US" sz="2000" b="0" strike="noStrike" spc="-1" dirty="0">
                <a:solidFill>
                  <a:srgbClr val="000000"/>
                </a:solidFill>
                <a:latin typeface="Suisse Int'l Light" panose="020B0304000000000000" pitchFamily="34" charset="-78"/>
                <a:ea typeface="Arial"/>
              </a:rPr>
              <a:t> de </a:t>
            </a:r>
            <a:r>
              <a:rPr lang="en-US" sz="2000" b="0" strike="noStrike" spc="-1" dirty="0" err="1">
                <a:solidFill>
                  <a:srgbClr val="000000"/>
                </a:solidFill>
                <a:latin typeface="Suisse Int'l Light" panose="020B0304000000000000" pitchFamily="34" charset="-78"/>
                <a:ea typeface="Arial"/>
              </a:rPr>
              <a:t>collagène</a:t>
            </a:r>
            <a:r>
              <a:rPr lang="en-US" sz="2000" b="0" strike="noStrike" spc="-1" dirty="0">
                <a:solidFill>
                  <a:srgbClr val="000000"/>
                </a:solidFill>
                <a:latin typeface="Suisse Int'l Light" panose="020B0304000000000000" pitchFamily="34" charset="-78"/>
                <a:ea typeface="Arial"/>
              </a:rPr>
              <a:t> (%)</a:t>
            </a:r>
            <a:endParaRPr lang="fr-FR" sz="2000" b="0" strike="noStrike" spc="-1" dirty="0">
              <a:latin typeface="Suisse Int'l Light" panose="020B0304000000000000" pitchFamily="34" charset="-78"/>
            </a:endParaRPr>
          </a:p>
        </p:txBody>
      </p:sp>
      <p:sp>
        <p:nvSpPr>
          <p:cNvPr id="324" name="Google Shape;357;p16"/>
          <p:cNvSpPr/>
          <p:nvPr/>
        </p:nvSpPr>
        <p:spPr bwMode="auto">
          <a:xfrm>
            <a:off x="14940720" y="10808640"/>
            <a:ext cx="135432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defRPr/>
            </a:pPr>
            <a:r>
              <a:rPr lang="en-US" sz="2000" b="0" strike="noStrike" spc="-1" dirty="0">
                <a:solidFill>
                  <a:srgbClr val="000000"/>
                </a:solidFill>
                <a:latin typeface="Suisse Int'l Light" panose="020B0304000000000000" pitchFamily="34" charset="-78"/>
                <a:ea typeface="Arial"/>
              </a:rPr>
              <a:t>Placebo</a:t>
            </a:r>
            <a:endParaRPr lang="fr-FR" sz="2000" b="0" strike="noStrike" spc="-1" dirty="0">
              <a:latin typeface="Suisse Int'l Light" panose="020B0304000000000000" pitchFamily="34" charset="-78"/>
            </a:endParaRPr>
          </a:p>
        </p:txBody>
      </p:sp>
      <p:sp>
        <p:nvSpPr>
          <p:cNvPr id="325" name="Google Shape;358;p16"/>
          <p:cNvSpPr/>
          <p:nvPr/>
        </p:nvSpPr>
        <p:spPr bwMode="auto">
          <a:xfrm>
            <a:off x="18583200" y="10814040"/>
            <a:ext cx="432648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err="1">
                <a:solidFill>
                  <a:srgbClr val="000000"/>
                </a:solidFill>
                <a:latin typeface="Suisse Int'l Light" panose="020B0304000000000000" pitchFamily="34" charset="-78"/>
                <a:ea typeface="Arial"/>
              </a:rPr>
              <a:t>Promarine</a:t>
            </a:r>
            <a:r>
              <a:rPr lang="en-US" sz="2000" b="0" strike="noStrike" spc="-1" dirty="0">
                <a:solidFill>
                  <a:srgbClr val="000000"/>
                </a:solidFill>
                <a:latin typeface="Suisse Int'l Light" panose="020B0304000000000000" pitchFamily="34" charset="-78"/>
                <a:ea typeface="Arial"/>
              </a:rPr>
              <a:t> Collagen Tripeptides</a:t>
            </a:r>
            <a:endParaRPr lang="fr-FR" sz="2000" b="0" strike="noStrike" spc="-1" dirty="0">
              <a:latin typeface="Suisse Int'l Light" panose="020B0304000000000000" pitchFamily="34" charset="-78"/>
            </a:endParaRPr>
          </a:p>
        </p:txBody>
      </p:sp>
      <p:sp>
        <p:nvSpPr>
          <p:cNvPr id="326" name="Google Shape;359;p16"/>
          <p:cNvSpPr/>
          <p:nvPr/>
        </p:nvSpPr>
        <p:spPr bwMode="auto">
          <a:xfrm>
            <a:off x="12020040" y="10287000"/>
            <a:ext cx="71928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94.0</a:t>
            </a:r>
            <a:endParaRPr lang="fr-FR" sz="2000" b="0" strike="noStrike" spc="-1" dirty="0">
              <a:latin typeface="Suisse Int'l Light" panose="020B0304000000000000" pitchFamily="34" charset="-78"/>
            </a:endParaRPr>
          </a:p>
        </p:txBody>
      </p:sp>
      <p:sp>
        <p:nvSpPr>
          <p:cNvPr id="327" name="Google Shape;360;p16"/>
          <p:cNvSpPr/>
          <p:nvPr/>
        </p:nvSpPr>
        <p:spPr bwMode="auto">
          <a:xfrm>
            <a:off x="12045240" y="9563040"/>
            <a:ext cx="69408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96.0</a:t>
            </a:r>
            <a:endParaRPr lang="fr-FR" sz="2000" b="0" strike="noStrike" spc="-1" dirty="0">
              <a:latin typeface="Suisse Int'l Light" panose="020B0304000000000000" pitchFamily="34" charset="-78"/>
            </a:endParaRPr>
          </a:p>
        </p:txBody>
      </p:sp>
      <p:sp>
        <p:nvSpPr>
          <p:cNvPr id="328" name="Google Shape;361;p16"/>
          <p:cNvSpPr/>
          <p:nvPr/>
        </p:nvSpPr>
        <p:spPr bwMode="auto">
          <a:xfrm>
            <a:off x="12045240" y="8839080"/>
            <a:ext cx="69408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98.0</a:t>
            </a:r>
            <a:endParaRPr lang="fr-FR" sz="2000" b="0" strike="noStrike" spc="-1" dirty="0">
              <a:latin typeface="Suisse Int'l Light" panose="020B0304000000000000" pitchFamily="34" charset="-78"/>
            </a:endParaRPr>
          </a:p>
        </p:txBody>
      </p:sp>
      <p:sp>
        <p:nvSpPr>
          <p:cNvPr id="329" name="Google Shape;362;p16"/>
          <p:cNvSpPr/>
          <p:nvPr/>
        </p:nvSpPr>
        <p:spPr bwMode="auto">
          <a:xfrm>
            <a:off x="11905560" y="8128080"/>
            <a:ext cx="83376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100.0</a:t>
            </a:r>
            <a:endParaRPr lang="fr-FR" sz="2000" b="0" strike="noStrike" spc="-1" dirty="0">
              <a:latin typeface="Suisse Int'l Light" panose="020B0304000000000000" pitchFamily="34" charset="-78"/>
            </a:endParaRPr>
          </a:p>
        </p:txBody>
      </p:sp>
      <p:sp>
        <p:nvSpPr>
          <p:cNvPr id="330" name="Google Shape;363;p16"/>
          <p:cNvSpPr/>
          <p:nvPr/>
        </p:nvSpPr>
        <p:spPr bwMode="auto">
          <a:xfrm>
            <a:off x="11918160" y="7404120"/>
            <a:ext cx="82116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102.0</a:t>
            </a:r>
            <a:endParaRPr lang="fr-FR" sz="2000" b="0" strike="noStrike" spc="-1" dirty="0">
              <a:latin typeface="Suisse Int'l Light" panose="020B0304000000000000" pitchFamily="34" charset="-78"/>
            </a:endParaRPr>
          </a:p>
        </p:txBody>
      </p:sp>
      <p:sp>
        <p:nvSpPr>
          <p:cNvPr id="331" name="Google Shape;364;p16"/>
          <p:cNvSpPr/>
          <p:nvPr/>
        </p:nvSpPr>
        <p:spPr bwMode="auto">
          <a:xfrm>
            <a:off x="11905560" y="6692760"/>
            <a:ext cx="83376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104.0</a:t>
            </a:r>
            <a:endParaRPr lang="fr-FR" sz="2000" b="0" strike="noStrike" spc="-1" dirty="0">
              <a:latin typeface="Suisse Int'l Light" panose="020B0304000000000000" pitchFamily="34" charset="-78"/>
            </a:endParaRPr>
          </a:p>
        </p:txBody>
      </p:sp>
      <p:sp>
        <p:nvSpPr>
          <p:cNvPr id="332" name="Google Shape;365;p16"/>
          <p:cNvSpPr/>
          <p:nvPr/>
        </p:nvSpPr>
        <p:spPr bwMode="auto">
          <a:xfrm>
            <a:off x="11918160" y="5969160"/>
            <a:ext cx="82116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106.0</a:t>
            </a:r>
            <a:endParaRPr lang="fr-FR" sz="2000" b="0" strike="noStrike" spc="-1" dirty="0">
              <a:latin typeface="Suisse Int'l Light" panose="020B0304000000000000" pitchFamily="34" charset="-78"/>
            </a:endParaRPr>
          </a:p>
        </p:txBody>
      </p:sp>
      <p:sp>
        <p:nvSpPr>
          <p:cNvPr id="333" name="Google Shape;366;p16"/>
          <p:cNvSpPr/>
          <p:nvPr/>
        </p:nvSpPr>
        <p:spPr bwMode="auto">
          <a:xfrm>
            <a:off x="11918160" y="5245200"/>
            <a:ext cx="82116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108.0</a:t>
            </a:r>
            <a:endParaRPr lang="fr-FR" sz="2000" b="0" strike="noStrike" spc="-1" dirty="0">
              <a:latin typeface="Suisse Int'l Light" panose="020B0304000000000000" pitchFamily="34" charset="-78"/>
            </a:endParaRPr>
          </a:p>
        </p:txBody>
      </p:sp>
      <p:sp>
        <p:nvSpPr>
          <p:cNvPr id="334" name="Google Shape;367;p16"/>
          <p:cNvSpPr/>
          <p:nvPr/>
        </p:nvSpPr>
        <p:spPr bwMode="auto">
          <a:xfrm>
            <a:off x="11994480" y="4533840"/>
            <a:ext cx="74484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110.0</a:t>
            </a:r>
            <a:endParaRPr lang="fr-FR" sz="2000" b="0" strike="noStrike" spc="-1" dirty="0">
              <a:latin typeface="Suisse Int'l Light" panose="020B0304000000000000" pitchFamily="34" charset="-78"/>
            </a:endParaRPr>
          </a:p>
        </p:txBody>
      </p:sp>
      <p:sp>
        <p:nvSpPr>
          <p:cNvPr id="335" name="Google Shape;368;p16"/>
          <p:cNvSpPr/>
          <p:nvPr/>
        </p:nvSpPr>
        <p:spPr bwMode="auto">
          <a:xfrm>
            <a:off x="12007079" y="3809880"/>
            <a:ext cx="73224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112.0</a:t>
            </a:r>
            <a:endParaRPr lang="fr-FR" sz="2000" b="0" strike="noStrike" spc="-1" dirty="0">
              <a:latin typeface="Suisse Int'l Light" panose="020B0304000000000000" pitchFamily="34" charset="-78"/>
            </a:endParaRPr>
          </a:p>
        </p:txBody>
      </p:sp>
      <p:sp>
        <p:nvSpPr>
          <p:cNvPr id="336" name="Google Shape;369;p16"/>
          <p:cNvSpPr/>
          <p:nvPr/>
        </p:nvSpPr>
        <p:spPr bwMode="auto">
          <a:xfrm>
            <a:off x="14762160" y="11861640"/>
            <a:ext cx="140616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0</a:t>
            </a:r>
            <a:endParaRPr lang="fr-FR" sz="2000" b="0" strike="noStrike" spc="-1" dirty="0">
              <a:latin typeface="Suisse Int'l Light" panose="020B0304000000000000" pitchFamily="34" charset="-78"/>
            </a:endParaRPr>
          </a:p>
        </p:txBody>
      </p:sp>
      <p:sp>
        <p:nvSpPr>
          <p:cNvPr id="337" name="Google Shape;370;p16"/>
          <p:cNvSpPr/>
          <p:nvPr/>
        </p:nvSpPr>
        <p:spPr bwMode="auto">
          <a:xfrm>
            <a:off x="17697600" y="11861640"/>
            <a:ext cx="13906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6</a:t>
            </a:r>
            <a:endParaRPr lang="fr-FR" sz="2000" b="0" strike="noStrike" spc="-1" dirty="0">
              <a:latin typeface="Suisse Int'l Light" panose="020B0304000000000000" pitchFamily="34" charset="-78"/>
            </a:endParaRPr>
          </a:p>
        </p:txBody>
      </p:sp>
      <p:sp>
        <p:nvSpPr>
          <p:cNvPr id="338" name="Google Shape;371;p16"/>
          <p:cNvSpPr/>
          <p:nvPr/>
        </p:nvSpPr>
        <p:spPr bwMode="auto">
          <a:xfrm>
            <a:off x="20617560" y="11861640"/>
            <a:ext cx="146736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12</a:t>
            </a:r>
            <a:endParaRPr lang="fr-FR" sz="2000" b="0" strike="noStrike" spc="-1" dirty="0">
              <a:latin typeface="Suisse Int'l Light" panose="020B0304000000000000" pitchFamily="34" charset="-78"/>
            </a:endParaRPr>
          </a:p>
        </p:txBody>
      </p:sp>
      <p:sp>
        <p:nvSpPr>
          <p:cNvPr id="339" name="Google Shape;372;p16"/>
          <p:cNvSpPr/>
          <p:nvPr/>
        </p:nvSpPr>
        <p:spPr bwMode="auto">
          <a:xfrm>
            <a:off x="13662720" y="9512280"/>
            <a:ext cx="98604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100.0</a:t>
            </a:r>
            <a:endParaRPr lang="fr-FR" sz="2000" b="0" strike="noStrike" spc="-1" dirty="0">
              <a:latin typeface="Suisse Int'l Light" panose="020B0304000000000000" pitchFamily="34" charset="-78"/>
            </a:endParaRPr>
          </a:p>
        </p:txBody>
      </p:sp>
      <p:sp>
        <p:nvSpPr>
          <p:cNvPr id="340" name="Google Shape;373;p16"/>
          <p:cNvSpPr/>
          <p:nvPr/>
        </p:nvSpPr>
        <p:spPr bwMode="auto">
          <a:xfrm>
            <a:off x="15186960" y="9512280"/>
            <a:ext cx="85896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101.3</a:t>
            </a:r>
            <a:endParaRPr lang="fr-FR" sz="2000" b="0" strike="noStrike" spc="-1" dirty="0">
              <a:latin typeface="Suisse Int'l Light" panose="020B0304000000000000" pitchFamily="34" charset="-78"/>
            </a:endParaRPr>
          </a:p>
        </p:txBody>
      </p:sp>
      <p:sp>
        <p:nvSpPr>
          <p:cNvPr id="341" name="Google Shape;374;p16"/>
          <p:cNvSpPr/>
          <p:nvPr/>
        </p:nvSpPr>
        <p:spPr bwMode="auto">
          <a:xfrm>
            <a:off x="16584120" y="9512280"/>
            <a:ext cx="97344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102.8</a:t>
            </a:r>
            <a:endParaRPr lang="fr-FR" sz="2000" b="0" strike="noStrike" spc="-1" dirty="0">
              <a:latin typeface="Suisse Int'l Light" panose="020B0304000000000000" pitchFamily="34" charset="-78"/>
            </a:endParaRPr>
          </a:p>
        </p:txBody>
      </p:sp>
      <p:sp>
        <p:nvSpPr>
          <p:cNvPr id="342" name="Google Shape;375;p16"/>
          <p:cNvSpPr/>
          <p:nvPr/>
        </p:nvSpPr>
        <p:spPr bwMode="auto">
          <a:xfrm>
            <a:off x="18819360" y="9512280"/>
            <a:ext cx="98604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100.0</a:t>
            </a:r>
            <a:endParaRPr lang="fr-FR" sz="2000" b="0" strike="noStrike" spc="-1" dirty="0">
              <a:latin typeface="Suisse Int'l Light" panose="020B0304000000000000" pitchFamily="34" charset="-78"/>
            </a:endParaRPr>
          </a:p>
        </p:txBody>
      </p:sp>
      <p:sp>
        <p:nvSpPr>
          <p:cNvPr id="343" name="Google Shape;376;p16"/>
          <p:cNvSpPr/>
          <p:nvPr/>
        </p:nvSpPr>
        <p:spPr bwMode="auto">
          <a:xfrm>
            <a:off x="20267640" y="9512280"/>
            <a:ext cx="97344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104.9</a:t>
            </a:r>
            <a:endParaRPr lang="fr-FR" sz="2000" b="0" strike="noStrike" spc="-1" dirty="0">
              <a:latin typeface="Suisse Int'l Light" panose="020B0304000000000000" pitchFamily="34" charset="-78"/>
            </a:endParaRPr>
          </a:p>
        </p:txBody>
      </p:sp>
      <p:sp>
        <p:nvSpPr>
          <p:cNvPr id="344" name="Google Shape;377;p16"/>
          <p:cNvSpPr/>
          <p:nvPr/>
        </p:nvSpPr>
        <p:spPr bwMode="auto">
          <a:xfrm>
            <a:off x="21804480" y="9512280"/>
            <a:ext cx="85896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110.6</a:t>
            </a:r>
            <a:endParaRPr lang="fr-FR" sz="2000" b="0" strike="noStrike" spc="-1" dirty="0">
              <a:latin typeface="Suisse Int'l Light" panose="020B0304000000000000" pitchFamily="34" charset="-78"/>
            </a:endParaRPr>
          </a:p>
        </p:txBody>
      </p:sp>
      <p:sp>
        <p:nvSpPr>
          <p:cNvPr id="345" name="Google Shape;378;p16"/>
          <p:cNvSpPr/>
          <p:nvPr/>
        </p:nvSpPr>
        <p:spPr bwMode="auto">
          <a:xfrm>
            <a:off x="1524240" y="6858000"/>
            <a:ext cx="10482840" cy="127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La densité de collagène dans la peau </a:t>
            </a:r>
            <a:endParaRPr lang="fr-FR" sz="3700" b="0" strike="noStrike" spc="-1" dirty="0">
              <a:latin typeface="Suisse Int'l Light" panose="020B0304000000000000" pitchFamily="34" charset="-78"/>
            </a:endParaRPr>
          </a:p>
          <a:p>
            <a:pPr>
              <a:lnSpc>
                <a:spcPct val="120000"/>
              </a:lnSpc>
              <a:buNone/>
              <a:defRPr/>
            </a:pPr>
            <a:r>
              <a:rPr lang="fr-FR" sz="3700" b="0" strike="noStrike" spc="-1" dirty="0">
                <a:solidFill>
                  <a:srgbClr val="000000"/>
                </a:solidFill>
                <a:latin typeface="Suisse Int'l Light" panose="020B0304000000000000" pitchFamily="34" charset="-78"/>
                <a:ea typeface="Arial"/>
              </a:rPr>
              <a:t>a augmenté en moyenne </a:t>
            </a:r>
            <a:endParaRPr lang="fr-FR" sz="3700" b="0" strike="noStrike" spc="-1" dirty="0">
              <a:latin typeface="Suisse Int'l Light" panose="020B0304000000000000" pitchFamily="34" charset="-78"/>
            </a:endParaRPr>
          </a:p>
        </p:txBody>
      </p:sp>
      <p:sp>
        <p:nvSpPr>
          <p:cNvPr id="346" name="Google Shape;379;p16"/>
          <p:cNvSpPr/>
          <p:nvPr/>
        </p:nvSpPr>
        <p:spPr bwMode="auto">
          <a:xfrm>
            <a:off x="1524240" y="9995040"/>
            <a:ext cx="10482840" cy="183275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par rapport au début de l'étude dans le groupe prenant les </a:t>
            </a:r>
            <a:r>
              <a:rPr lang="fr-FR" sz="3700" b="0" strike="noStrike" spc="-1" dirty="0" err="1">
                <a:solidFill>
                  <a:srgbClr val="000000"/>
                </a:solidFill>
                <a:latin typeface="Suisse Int'l Light" panose="020B0304000000000000" pitchFamily="34" charset="-78"/>
                <a:ea typeface="Arial"/>
              </a:rPr>
              <a:t>Promarine</a:t>
            </a:r>
            <a:r>
              <a:rPr lang="fr-FR" sz="3700" b="0" strike="noStrike" spc="-1" dirty="0">
                <a:solidFill>
                  <a:srgbClr val="000000"/>
                </a:solidFill>
                <a:latin typeface="Suisse Int'l Light" panose="020B0304000000000000" pitchFamily="34" charset="-78"/>
                <a:ea typeface="Arial"/>
              </a:rPr>
              <a:t> </a:t>
            </a:r>
            <a:r>
              <a:rPr lang="fr-FR" sz="3700" b="0" strike="noStrike" spc="-1" dirty="0" err="1">
                <a:solidFill>
                  <a:srgbClr val="000000"/>
                </a:solidFill>
                <a:latin typeface="Suisse Int'l Light" panose="020B0304000000000000" pitchFamily="34" charset="-78"/>
                <a:ea typeface="Arial"/>
              </a:rPr>
              <a:t>Collagen</a:t>
            </a:r>
            <a:r>
              <a:rPr lang="fr-FR" sz="3700" b="0" strike="noStrike" spc="-1" dirty="0">
                <a:solidFill>
                  <a:srgbClr val="000000"/>
                </a:solidFill>
                <a:latin typeface="Suisse Int'l Light" panose="020B0304000000000000" pitchFamily="34" charset="-78"/>
                <a:ea typeface="Arial"/>
              </a:rPr>
              <a:t> Tripeptides</a:t>
            </a:r>
            <a:endParaRPr lang="fr-FR" sz="3700" b="0" strike="noStrike" spc="-1" dirty="0">
              <a:latin typeface="Suisse Int'l Light" panose="020B0304000000000000" pitchFamily="34" charset="-78"/>
            </a:endParaRPr>
          </a:p>
        </p:txBody>
      </p:sp>
      <p:sp>
        <p:nvSpPr>
          <p:cNvPr id="347" name="Google Shape;380;p16"/>
          <p:cNvSpPr/>
          <p:nvPr/>
        </p:nvSpPr>
        <p:spPr bwMode="auto">
          <a:xfrm>
            <a:off x="1524240" y="8751960"/>
            <a:ext cx="4569120" cy="1787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64000"/>
              </a:lnSpc>
              <a:buNone/>
              <a:tabLst>
                <a:tab pos="0" algn="l"/>
              </a:tabLst>
              <a:defRPr/>
            </a:pPr>
            <a:r>
              <a:rPr lang="en-US" sz="5300" b="0" strike="noStrike" spc="-1" dirty="0">
                <a:solidFill>
                  <a:srgbClr val="0F61A6"/>
                </a:solidFill>
                <a:latin typeface="Suisse Int'l Light" panose="020B0304000000000000" pitchFamily="34" charset="-78"/>
                <a:ea typeface="Arial"/>
              </a:rPr>
              <a:t>de </a:t>
            </a:r>
            <a:r>
              <a:rPr lang="en-US" sz="9848" dirty="0">
                <a:solidFill>
                  <a:srgbClr val="0F61A6">
                    <a:alpha val="100000"/>
                  </a:srgbClr>
                </a:solidFill>
                <a:latin typeface="Suisse Int'l Thin" pitchFamily="34" charset="0"/>
                <a:ea typeface="Suisse Int'l Thin" pitchFamily="34" charset="-122"/>
                <a:cs typeface="Suisse Int'l Thin" pitchFamily="34" charset="-120"/>
              </a:rPr>
              <a:t>10,6%</a:t>
            </a:r>
            <a:r>
              <a:rPr lang="en-US" sz="5315" dirty="0">
                <a:solidFill>
                  <a:srgbClr val="0F61A6">
                    <a:alpha val="100000"/>
                  </a:srgbClr>
                </a:solidFill>
                <a:latin typeface="Suisse Int'l Light" pitchFamily="34" charset="0"/>
                <a:ea typeface="Suisse Int'l Light" pitchFamily="34" charset="-122"/>
                <a:cs typeface="Suisse Int'l Light" pitchFamily="34" charset="-120"/>
              </a:rPr>
              <a:t> </a:t>
            </a:r>
            <a:endParaRPr lang="fr-FR" sz="5300" b="0" strike="noStrike" spc="-1" dirty="0">
              <a:latin typeface="Suisse Int'l Light" panose="020B0304000000000000" pitchFamily="34" charset="-78"/>
            </a:endParaRPr>
          </a:p>
        </p:txBody>
      </p:sp>
      <p:sp>
        <p:nvSpPr>
          <p:cNvPr id="348" name="Google Shape;381;p16"/>
          <p:cNvSpPr/>
          <p:nvPr/>
        </p:nvSpPr>
        <p:spPr bwMode="auto">
          <a:xfrm>
            <a:off x="1382759" y="5036400"/>
            <a:ext cx="4737240" cy="723600"/>
          </a:xfrm>
          <a:prstGeom prst="roundRect">
            <a:avLst>
              <a:gd name="adj" fmla="val 75789"/>
            </a:avLst>
          </a:prstGeom>
          <a:noFill/>
          <a:ln w="25400">
            <a:solidFill>
              <a:srgbClr val="0F61A6"/>
            </a:solidFill>
            <a:round/>
          </a:ln>
        </p:spPr>
        <p:style>
          <a:lnRef idx="0">
            <a:scrgbClr r="0" g="0" b="0"/>
          </a:lnRef>
          <a:fillRef idx="0">
            <a:scrgbClr r="0" g="0" b="0"/>
          </a:fillRef>
          <a:effectRef idx="0">
            <a:scrgbClr r="0" g="0" b="0"/>
          </a:effectRef>
          <a:fontRef idx="minor"/>
        </p:style>
      </p:sp>
      <p:sp>
        <p:nvSpPr>
          <p:cNvPr id="349" name="Google Shape;382;p16"/>
          <p:cNvSpPr/>
          <p:nvPr/>
        </p:nvSpPr>
        <p:spPr bwMode="auto">
          <a:xfrm>
            <a:off x="1881027" y="5131080"/>
            <a:ext cx="4140360" cy="58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3000" b="0" strike="noStrike" spc="-1" dirty="0" err="1">
                <a:solidFill>
                  <a:srgbClr val="0F61A6"/>
                </a:solidFill>
                <a:latin typeface="Suisse Int'l Light" panose="020B0304000000000000" pitchFamily="34" charset="-78"/>
                <a:ea typeface="Arial"/>
              </a:rPr>
              <a:t>Densité</a:t>
            </a:r>
            <a:r>
              <a:rPr lang="en-US" sz="3000" b="0" strike="noStrike" spc="-1" dirty="0">
                <a:solidFill>
                  <a:srgbClr val="0F61A6"/>
                </a:solidFill>
                <a:latin typeface="Suisse Int'l Light" panose="020B0304000000000000" pitchFamily="34" charset="-78"/>
                <a:ea typeface="Arial"/>
              </a:rPr>
              <a:t> du </a:t>
            </a:r>
            <a:r>
              <a:rPr lang="en-US" sz="3000" b="0" strike="noStrike" spc="-1" dirty="0" err="1">
                <a:solidFill>
                  <a:srgbClr val="0F61A6"/>
                </a:solidFill>
                <a:latin typeface="Suisse Int'l Light" panose="020B0304000000000000" pitchFamily="34" charset="-78"/>
                <a:ea typeface="Arial"/>
              </a:rPr>
              <a:t>collagène</a:t>
            </a:r>
            <a:endParaRPr lang="fr-FR" sz="3000" b="0" strike="noStrike" spc="-1" dirty="0">
              <a:latin typeface="Suisse Int'l Light" panose="020B0304000000000000" pitchFamily="34" charset="-7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350" name="Google Shape;388;p17"/>
          <p:cNvPicPr/>
          <p:nvPr/>
        </p:nvPicPr>
        <p:blipFill>
          <a:blip r:embed="rId3"/>
          <a:stretch/>
        </p:blipFill>
        <p:spPr bwMode="auto">
          <a:xfrm>
            <a:off x="0" y="0"/>
            <a:ext cx="24383520" cy="13715640"/>
          </a:xfrm>
          <a:prstGeom prst="rect">
            <a:avLst/>
          </a:prstGeom>
          <a:ln w="0">
            <a:noFill/>
          </a:ln>
        </p:spPr>
      </p:pic>
      <p:sp>
        <p:nvSpPr>
          <p:cNvPr id="351" name="Google Shape;389;p17"/>
          <p:cNvSpPr/>
          <p:nvPr/>
        </p:nvSpPr>
        <p:spPr bwMode="auto">
          <a:xfrm>
            <a:off x="1524240" y="1523880"/>
            <a:ext cx="21389040" cy="248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7200" b="0" strike="noStrike" spc="-1" dirty="0">
                <a:solidFill>
                  <a:srgbClr val="000000"/>
                </a:solidFill>
                <a:latin typeface="Suisse Int'l Light" panose="020B0304000000000000" pitchFamily="34" charset="-78"/>
                <a:ea typeface="Arial"/>
              </a:rPr>
              <a:t>Résultats de l'étude – </a:t>
            </a:r>
            <a:endParaRPr lang="fr-FR" sz="7200" b="0" strike="noStrike" spc="-1" dirty="0">
              <a:latin typeface="Suisse Int'l Light" panose="020B0304000000000000" pitchFamily="34" charset="-78"/>
            </a:endParaRPr>
          </a:p>
          <a:p>
            <a:pPr>
              <a:lnSpc>
                <a:spcPct val="120000"/>
              </a:lnSpc>
              <a:buNone/>
              <a:defRPr/>
            </a:pPr>
            <a:r>
              <a:rPr lang="fr-FR" sz="7200" b="0" strike="noStrike" spc="-1" dirty="0">
                <a:solidFill>
                  <a:srgbClr val="000000"/>
                </a:solidFill>
                <a:latin typeface="Suisse Int'l Light" panose="020B0304000000000000" pitchFamily="34" charset="-78"/>
                <a:ea typeface="Arial"/>
              </a:rPr>
              <a:t>peau du visage</a:t>
            </a:r>
            <a:endParaRPr lang="fr-FR" sz="7200" b="0" strike="noStrike" spc="-1" dirty="0">
              <a:latin typeface="Suisse Int'l Light" panose="020B0304000000000000" pitchFamily="34" charset="-78"/>
            </a:endParaRPr>
          </a:p>
        </p:txBody>
      </p:sp>
      <p:pic>
        <p:nvPicPr>
          <p:cNvPr id="352" name="Google Shape;390;p17" descr=" "/>
          <p:cNvPicPr/>
          <p:nvPr/>
        </p:nvPicPr>
        <p:blipFill>
          <a:blip r:embed="rId4"/>
          <a:stretch/>
        </p:blipFill>
        <p:spPr bwMode="auto">
          <a:xfrm>
            <a:off x="23142240" y="891360"/>
            <a:ext cx="215640" cy="288720"/>
          </a:xfrm>
          <a:prstGeom prst="rect">
            <a:avLst/>
          </a:prstGeom>
          <a:ln w="0">
            <a:noFill/>
          </a:ln>
        </p:spPr>
      </p:pic>
      <p:pic>
        <p:nvPicPr>
          <p:cNvPr id="353" name="Google Shape;391;p17" descr=" "/>
          <p:cNvPicPr/>
          <p:nvPr/>
        </p:nvPicPr>
        <p:blipFill>
          <a:blip r:embed="rId5"/>
          <a:stretch/>
        </p:blipFill>
        <p:spPr bwMode="auto">
          <a:xfrm>
            <a:off x="22837680" y="891360"/>
            <a:ext cx="43560" cy="283680"/>
          </a:xfrm>
          <a:prstGeom prst="rect">
            <a:avLst/>
          </a:prstGeom>
          <a:ln w="0">
            <a:noFill/>
          </a:ln>
        </p:spPr>
      </p:pic>
      <p:pic>
        <p:nvPicPr>
          <p:cNvPr id="354" name="Google Shape;392;p17" descr=" "/>
          <p:cNvPicPr/>
          <p:nvPr/>
        </p:nvPicPr>
        <p:blipFill>
          <a:blip r:embed="rId6"/>
          <a:stretch/>
        </p:blipFill>
        <p:spPr bwMode="auto">
          <a:xfrm>
            <a:off x="22919760" y="972360"/>
            <a:ext cx="184320" cy="207719"/>
          </a:xfrm>
          <a:prstGeom prst="rect">
            <a:avLst/>
          </a:prstGeom>
          <a:ln w="0">
            <a:noFill/>
          </a:ln>
        </p:spPr>
      </p:pic>
      <p:pic>
        <p:nvPicPr>
          <p:cNvPr id="355" name="Google Shape;393;p17" descr=" "/>
          <p:cNvPicPr/>
          <p:nvPr/>
        </p:nvPicPr>
        <p:blipFill>
          <a:blip r:embed="rId7"/>
          <a:stretch/>
        </p:blipFill>
        <p:spPr bwMode="auto">
          <a:xfrm>
            <a:off x="22611960" y="967320"/>
            <a:ext cx="198000" cy="213120"/>
          </a:xfrm>
          <a:prstGeom prst="rect">
            <a:avLst/>
          </a:prstGeom>
          <a:ln w="0">
            <a:noFill/>
          </a:ln>
        </p:spPr>
      </p:pic>
      <p:pic>
        <p:nvPicPr>
          <p:cNvPr id="356" name="Google Shape;394;p17" descr=" "/>
          <p:cNvPicPr/>
          <p:nvPr/>
        </p:nvPicPr>
        <p:blipFill>
          <a:blip r:embed="rId8"/>
          <a:stretch/>
        </p:blipFill>
        <p:spPr bwMode="auto">
          <a:xfrm>
            <a:off x="22538159" y="891360"/>
            <a:ext cx="43560" cy="283680"/>
          </a:xfrm>
          <a:prstGeom prst="rect">
            <a:avLst/>
          </a:prstGeom>
          <a:ln w="0">
            <a:noFill/>
          </a:ln>
        </p:spPr>
      </p:pic>
      <p:pic>
        <p:nvPicPr>
          <p:cNvPr id="357" name="Google Shape;395;p17" descr=" "/>
          <p:cNvPicPr/>
          <p:nvPr/>
        </p:nvPicPr>
        <p:blipFill>
          <a:blip r:embed="rId9"/>
          <a:stretch/>
        </p:blipFill>
        <p:spPr bwMode="auto">
          <a:xfrm>
            <a:off x="22284000" y="967320"/>
            <a:ext cx="215640" cy="213120"/>
          </a:xfrm>
          <a:prstGeom prst="rect">
            <a:avLst/>
          </a:prstGeom>
          <a:ln w="0">
            <a:noFill/>
          </a:ln>
        </p:spPr>
      </p:pic>
      <p:pic>
        <p:nvPicPr>
          <p:cNvPr id="358" name="Google Shape;396;p17" descr=" "/>
          <p:cNvPicPr/>
          <p:nvPr/>
        </p:nvPicPr>
        <p:blipFill>
          <a:blip r:embed="rId10"/>
          <a:stretch/>
        </p:blipFill>
        <p:spPr bwMode="auto">
          <a:xfrm>
            <a:off x="21924360" y="967320"/>
            <a:ext cx="213840" cy="213120"/>
          </a:xfrm>
          <a:prstGeom prst="rect">
            <a:avLst/>
          </a:prstGeom>
          <a:ln w="0">
            <a:noFill/>
          </a:ln>
        </p:spPr>
      </p:pic>
      <p:pic>
        <p:nvPicPr>
          <p:cNvPr id="359" name="Google Shape;397;p17" descr=" "/>
          <p:cNvPicPr/>
          <p:nvPr/>
        </p:nvPicPr>
        <p:blipFill>
          <a:blip r:embed="rId11"/>
          <a:stretch/>
        </p:blipFill>
        <p:spPr bwMode="auto">
          <a:xfrm>
            <a:off x="22168440" y="967680"/>
            <a:ext cx="103680" cy="207360"/>
          </a:xfrm>
          <a:prstGeom prst="rect">
            <a:avLst/>
          </a:prstGeom>
          <a:ln w="0">
            <a:noFill/>
          </a:ln>
        </p:spPr>
      </p:pic>
      <p:pic>
        <p:nvPicPr>
          <p:cNvPr id="360" name="Google Shape;398;p17" descr=" "/>
          <p:cNvPicPr/>
          <p:nvPr/>
        </p:nvPicPr>
        <p:blipFill>
          <a:blip r:embed="rId12"/>
          <a:stretch/>
        </p:blipFill>
        <p:spPr bwMode="auto">
          <a:xfrm>
            <a:off x="21706920" y="967320"/>
            <a:ext cx="198000" cy="213120"/>
          </a:xfrm>
          <a:prstGeom prst="rect">
            <a:avLst/>
          </a:prstGeom>
          <a:ln w="0">
            <a:noFill/>
          </a:ln>
        </p:spPr>
      </p:pic>
      <p:sp>
        <p:nvSpPr>
          <p:cNvPr id="361" name="Google Shape;399;p17"/>
          <p:cNvSpPr/>
          <p:nvPr/>
        </p:nvSpPr>
        <p:spPr bwMode="auto">
          <a:xfrm>
            <a:off x="1524240" y="9995040"/>
            <a:ext cx="10025280" cy="183275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par rapport au début de l'étude dans le groupe prenant les </a:t>
            </a:r>
            <a:r>
              <a:rPr lang="fr-FR" sz="3700" b="0" strike="noStrike" spc="-1" dirty="0" err="1">
                <a:solidFill>
                  <a:srgbClr val="000000"/>
                </a:solidFill>
                <a:latin typeface="Suisse Int'l Light" panose="020B0304000000000000" pitchFamily="34" charset="-78"/>
                <a:ea typeface="Arial"/>
              </a:rPr>
              <a:t>Promarine</a:t>
            </a:r>
            <a:r>
              <a:rPr lang="fr-FR" sz="3700" b="0" strike="noStrike" spc="-1" dirty="0">
                <a:solidFill>
                  <a:srgbClr val="000000"/>
                </a:solidFill>
                <a:latin typeface="Suisse Int'l Light" panose="020B0304000000000000" pitchFamily="34" charset="-78"/>
                <a:ea typeface="Arial"/>
              </a:rPr>
              <a:t> </a:t>
            </a:r>
            <a:r>
              <a:rPr lang="fr-FR" sz="3700" b="0" strike="noStrike" spc="-1" dirty="0" err="1">
                <a:solidFill>
                  <a:srgbClr val="000000"/>
                </a:solidFill>
                <a:latin typeface="Suisse Int'l Light" panose="020B0304000000000000" pitchFamily="34" charset="-78"/>
                <a:ea typeface="Arial"/>
              </a:rPr>
              <a:t>Collagen</a:t>
            </a:r>
            <a:r>
              <a:rPr lang="fr-FR" sz="3700" b="0" strike="noStrike" spc="-1" dirty="0">
                <a:solidFill>
                  <a:srgbClr val="000000"/>
                </a:solidFill>
                <a:latin typeface="Suisse Int'l Light" panose="020B0304000000000000" pitchFamily="34" charset="-78"/>
                <a:ea typeface="Arial"/>
              </a:rPr>
              <a:t> Tripeptides</a:t>
            </a:r>
            <a:endParaRPr lang="fr-FR" sz="3700" b="0" strike="noStrike" spc="-1" dirty="0">
              <a:latin typeface="Suisse Int'l Light" panose="020B0304000000000000" pitchFamily="34" charset="-78"/>
            </a:endParaRPr>
          </a:p>
        </p:txBody>
      </p:sp>
      <p:sp>
        <p:nvSpPr>
          <p:cNvPr id="362" name="Google Shape;400;p17"/>
          <p:cNvSpPr/>
          <p:nvPr/>
        </p:nvSpPr>
        <p:spPr bwMode="auto">
          <a:xfrm>
            <a:off x="1524240" y="7493039"/>
            <a:ext cx="1048284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a:solidFill>
                  <a:srgbClr val="000000"/>
                </a:solidFill>
                <a:latin typeface="Suisse Int'l Light" panose="020B0304000000000000" pitchFamily="34" charset="-78"/>
                <a:ea typeface="Arial"/>
              </a:rPr>
              <a:t>Rides </a:t>
            </a:r>
            <a:r>
              <a:rPr lang="en-US" sz="3700" b="0" strike="noStrike" spc="-1" dirty="0" err="1">
                <a:solidFill>
                  <a:srgbClr val="000000"/>
                </a:solidFill>
                <a:latin typeface="Suisse Int'l Light" panose="020B0304000000000000" pitchFamily="34" charset="-78"/>
                <a:ea typeface="Arial"/>
              </a:rPr>
              <a:t>réduites</a:t>
            </a:r>
            <a:r>
              <a:rPr lang="en-US" sz="3700" b="0" strike="noStrike" spc="-1" dirty="0">
                <a:solidFill>
                  <a:srgbClr val="000000"/>
                </a:solidFill>
                <a:latin typeface="Suisse Int'l Light" panose="020B0304000000000000" pitchFamily="34" charset="-78"/>
                <a:ea typeface="Arial"/>
              </a:rPr>
              <a:t> </a:t>
            </a:r>
            <a:r>
              <a:rPr lang="en-US" sz="3700" b="0" strike="noStrike" spc="-1" dirty="0" err="1">
                <a:solidFill>
                  <a:srgbClr val="000000"/>
                </a:solidFill>
                <a:latin typeface="Suisse Int'l Light" panose="020B0304000000000000" pitchFamily="34" charset="-78"/>
                <a:ea typeface="Arial"/>
              </a:rPr>
              <a:t>en</a:t>
            </a:r>
            <a:r>
              <a:rPr lang="en-US" sz="3700" b="0" strike="noStrike" spc="-1" dirty="0">
                <a:solidFill>
                  <a:srgbClr val="000000"/>
                </a:solidFill>
                <a:latin typeface="Suisse Int'l Light" panose="020B0304000000000000" pitchFamily="34" charset="-78"/>
                <a:ea typeface="Arial"/>
              </a:rPr>
              <a:t> </a:t>
            </a:r>
            <a:r>
              <a:rPr lang="en-US" sz="3700" b="0" strike="noStrike" spc="-1" dirty="0" err="1">
                <a:solidFill>
                  <a:srgbClr val="000000"/>
                </a:solidFill>
                <a:latin typeface="Suisse Int'l Light" panose="020B0304000000000000" pitchFamily="34" charset="-78"/>
                <a:ea typeface="Arial"/>
              </a:rPr>
              <a:t>moyenne</a:t>
            </a:r>
            <a:endParaRPr lang="fr-FR" sz="3700" b="0" strike="noStrike" spc="-1" dirty="0">
              <a:latin typeface="Suisse Int'l Light" panose="020B0304000000000000" pitchFamily="34" charset="-78"/>
            </a:endParaRPr>
          </a:p>
        </p:txBody>
      </p:sp>
      <p:sp>
        <p:nvSpPr>
          <p:cNvPr id="363" name="Google Shape;401;p17"/>
          <p:cNvSpPr/>
          <p:nvPr/>
        </p:nvSpPr>
        <p:spPr bwMode="auto">
          <a:xfrm>
            <a:off x="1524240" y="8872920"/>
            <a:ext cx="4581720" cy="1787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64000"/>
              </a:lnSpc>
              <a:buNone/>
              <a:tabLst>
                <a:tab pos="0" algn="l"/>
              </a:tabLst>
              <a:defRPr/>
            </a:pPr>
            <a:r>
              <a:rPr lang="en-US" sz="5300" b="0" strike="noStrike" spc="-1" dirty="0">
                <a:solidFill>
                  <a:srgbClr val="0F61A6"/>
                </a:solidFill>
                <a:latin typeface="Suisse Int'l Light" panose="020B0304000000000000" pitchFamily="34" charset="-78"/>
                <a:ea typeface="Arial"/>
              </a:rPr>
              <a:t>de </a:t>
            </a:r>
            <a:r>
              <a:rPr lang="en-US" sz="9848" dirty="0">
                <a:solidFill>
                  <a:srgbClr val="0F61A6">
                    <a:alpha val="100000"/>
                  </a:srgbClr>
                </a:solidFill>
                <a:latin typeface="Suisse Int'l Thin" pitchFamily="34" charset="0"/>
                <a:ea typeface="Suisse Int'l Thin" pitchFamily="34" charset="-122"/>
                <a:cs typeface="Suisse Int'l Thin" pitchFamily="34" charset="-120"/>
              </a:rPr>
              <a:t>27,9%</a:t>
            </a:r>
            <a:r>
              <a:rPr lang="en-US" sz="5315" dirty="0">
                <a:solidFill>
                  <a:srgbClr val="0F61A6">
                    <a:alpha val="100000"/>
                  </a:srgbClr>
                </a:solidFill>
                <a:latin typeface="Suisse Int'l Light" pitchFamily="34" charset="0"/>
                <a:ea typeface="Suisse Int'l Light" pitchFamily="34" charset="-122"/>
                <a:cs typeface="Suisse Int'l Light" pitchFamily="34" charset="-120"/>
              </a:rPr>
              <a:t> </a:t>
            </a:r>
            <a:endParaRPr lang="fr-FR" sz="5300" b="0" strike="noStrike" spc="-1" dirty="0">
              <a:latin typeface="Suisse Int'l Light" panose="020B0304000000000000" pitchFamily="34" charset="-78"/>
            </a:endParaRPr>
          </a:p>
        </p:txBody>
      </p:sp>
      <p:sp>
        <p:nvSpPr>
          <p:cNvPr id="364" name="Google Shape;402;p17"/>
          <p:cNvSpPr/>
          <p:nvPr/>
        </p:nvSpPr>
        <p:spPr bwMode="auto">
          <a:xfrm>
            <a:off x="1462680" y="4856400"/>
            <a:ext cx="1739307" cy="723600"/>
          </a:xfrm>
          <a:prstGeom prst="roundRect">
            <a:avLst>
              <a:gd name="adj" fmla="val 75789"/>
            </a:avLst>
          </a:prstGeom>
          <a:noFill/>
          <a:ln w="25400">
            <a:solidFill>
              <a:srgbClr val="0F61A6"/>
            </a:solidFill>
            <a:round/>
          </a:ln>
        </p:spPr>
        <p:style>
          <a:lnRef idx="0">
            <a:scrgbClr r="0" g="0" b="0"/>
          </a:lnRef>
          <a:fillRef idx="0">
            <a:scrgbClr r="0" g="0" b="0"/>
          </a:fillRef>
          <a:effectRef idx="0">
            <a:scrgbClr r="0" g="0" b="0"/>
          </a:effectRef>
          <a:fontRef idx="minor"/>
        </p:style>
      </p:sp>
      <p:sp>
        <p:nvSpPr>
          <p:cNvPr id="365" name="Google Shape;403;p17"/>
          <p:cNvSpPr/>
          <p:nvPr/>
        </p:nvSpPr>
        <p:spPr bwMode="auto">
          <a:xfrm>
            <a:off x="1881720" y="4969637"/>
            <a:ext cx="2019240" cy="58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000" b="0" strike="noStrike" spc="-1" dirty="0">
                <a:solidFill>
                  <a:srgbClr val="0F61A6"/>
                </a:solidFill>
                <a:latin typeface="Suisse Int'l Light" panose="020B0304000000000000" pitchFamily="34" charset="-78"/>
                <a:ea typeface="Arial"/>
              </a:rPr>
              <a:t>Rides  </a:t>
            </a:r>
            <a:endParaRPr lang="fr-FR" sz="3000" b="0" strike="noStrike" spc="-1" dirty="0">
              <a:latin typeface="Suisse Int'l Light" panose="020B0304000000000000" pitchFamily="34" charset="-78"/>
            </a:endParaRPr>
          </a:p>
        </p:txBody>
      </p:sp>
      <p:sp>
        <p:nvSpPr>
          <p:cNvPr id="366" name="Google Shape;404;p17"/>
          <p:cNvSpPr/>
          <p:nvPr/>
        </p:nvSpPr>
        <p:spPr bwMode="auto">
          <a:xfrm>
            <a:off x="20322720" y="4127400"/>
            <a:ext cx="1384200" cy="850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3000" b="0" strike="noStrike" spc="-1" dirty="0">
                <a:solidFill>
                  <a:srgbClr val="0F61A6"/>
                </a:solidFill>
                <a:latin typeface="Suisse Int'l Light" panose="020B0304000000000000" pitchFamily="34" charset="-78"/>
                <a:ea typeface="Arial"/>
              </a:rPr>
              <a:t>27,9%</a:t>
            </a:r>
            <a:endParaRPr lang="fr-FR" sz="3000" b="0" strike="noStrike" spc="-1" dirty="0">
              <a:latin typeface="Suisse Int'l Light" panose="020B0304000000000000" pitchFamily="34" charset="-78"/>
            </a:endParaRPr>
          </a:p>
        </p:txBody>
      </p:sp>
      <p:sp>
        <p:nvSpPr>
          <p:cNvPr id="367" name="Google Shape;405;p17"/>
          <p:cNvSpPr/>
          <p:nvPr/>
        </p:nvSpPr>
        <p:spPr bwMode="auto">
          <a:xfrm rot="16199999">
            <a:off x="9309241" y="7981739"/>
            <a:ext cx="4771080" cy="452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a:solidFill>
                  <a:srgbClr val="000000"/>
                </a:solidFill>
                <a:latin typeface="Suisse Int'l Light" panose="020B0304000000000000" pitchFamily="34" charset="-78"/>
                <a:ea typeface="Arial"/>
              </a:rPr>
              <a:t>Rides (%)</a:t>
            </a:r>
            <a:endParaRPr lang="fr-FR" sz="2000" b="0" strike="noStrike" spc="-1" dirty="0">
              <a:latin typeface="Suisse Int'l Light" panose="020B0304000000000000" pitchFamily="34" charset="-78"/>
            </a:endParaRPr>
          </a:p>
        </p:txBody>
      </p:sp>
      <p:sp>
        <p:nvSpPr>
          <p:cNvPr id="368" name="Google Shape;406;p17"/>
          <p:cNvSpPr/>
          <p:nvPr/>
        </p:nvSpPr>
        <p:spPr bwMode="auto">
          <a:xfrm>
            <a:off x="12020040" y="10287000"/>
            <a:ext cx="71928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0.0</a:t>
            </a:r>
            <a:endParaRPr lang="fr-FR" sz="2000" b="0" strike="noStrike" spc="-1" dirty="0">
              <a:latin typeface="Suisse Int'l Light" panose="020B0304000000000000" pitchFamily="34" charset="-78"/>
            </a:endParaRPr>
          </a:p>
        </p:txBody>
      </p:sp>
      <p:sp>
        <p:nvSpPr>
          <p:cNvPr id="369" name="Google Shape;407;p17"/>
          <p:cNvSpPr/>
          <p:nvPr/>
        </p:nvSpPr>
        <p:spPr bwMode="auto">
          <a:xfrm>
            <a:off x="12045240" y="9321840"/>
            <a:ext cx="69408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20.0</a:t>
            </a:r>
            <a:endParaRPr lang="fr-FR" sz="2000" b="0" strike="noStrike" spc="-1" dirty="0">
              <a:latin typeface="Suisse Int'l Light" panose="020B0304000000000000" pitchFamily="34" charset="-78"/>
            </a:endParaRPr>
          </a:p>
        </p:txBody>
      </p:sp>
      <p:sp>
        <p:nvSpPr>
          <p:cNvPr id="370" name="Google Shape;408;p17"/>
          <p:cNvSpPr/>
          <p:nvPr/>
        </p:nvSpPr>
        <p:spPr bwMode="auto">
          <a:xfrm>
            <a:off x="12045240" y="8242200"/>
            <a:ext cx="69408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40.0</a:t>
            </a:r>
            <a:endParaRPr lang="fr-FR" sz="2000" b="0" strike="noStrike" spc="-1" dirty="0">
              <a:latin typeface="Suisse Int'l Light" panose="020B0304000000000000" pitchFamily="34" charset="-78"/>
            </a:endParaRPr>
          </a:p>
        </p:txBody>
      </p:sp>
      <p:sp>
        <p:nvSpPr>
          <p:cNvPr id="371" name="Google Shape;409;p17"/>
          <p:cNvSpPr/>
          <p:nvPr/>
        </p:nvSpPr>
        <p:spPr bwMode="auto">
          <a:xfrm>
            <a:off x="11905560" y="7149960"/>
            <a:ext cx="83376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60.0</a:t>
            </a:r>
            <a:endParaRPr lang="fr-FR" sz="2000" b="0" strike="noStrike" spc="-1" dirty="0">
              <a:latin typeface="Suisse Int'l Light" panose="020B0304000000000000" pitchFamily="34" charset="-78"/>
            </a:endParaRPr>
          </a:p>
        </p:txBody>
      </p:sp>
      <p:sp>
        <p:nvSpPr>
          <p:cNvPr id="372" name="Google Shape;410;p17"/>
          <p:cNvSpPr/>
          <p:nvPr/>
        </p:nvSpPr>
        <p:spPr bwMode="auto">
          <a:xfrm>
            <a:off x="11918160" y="6058080"/>
            <a:ext cx="82116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80.0</a:t>
            </a:r>
            <a:endParaRPr lang="fr-FR" sz="2000" b="0" strike="noStrike" spc="-1" dirty="0">
              <a:latin typeface="Suisse Int'l Light" panose="020B0304000000000000" pitchFamily="34" charset="-78"/>
            </a:endParaRPr>
          </a:p>
        </p:txBody>
      </p:sp>
      <p:sp>
        <p:nvSpPr>
          <p:cNvPr id="373" name="Google Shape;411;p17"/>
          <p:cNvSpPr/>
          <p:nvPr/>
        </p:nvSpPr>
        <p:spPr bwMode="auto">
          <a:xfrm>
            <a:off x="11905560" y="4978440"/>
            <a:ext cx="83376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100.0</a:t>
            </a:r>
            <a:endParaRPr lang="fr-FR" sz="2000" b="0" strike="noStrike" spc="-1" dirty="0">
              <a:latin typeface="Suisse Int'l Light" panose="020B0304000000000000" pitchFamily="34" charset="-78"/>
            </a:endParaRPr>
          </a:p>
        </p:txBody>
      </p:sp>
      <p:sp>
        <p:nvSpPr>
          <p:cNvPr id="374" name="Google Shape;412;p17"/>
          <p:cNvSpPr/>
          <p:nvPr/>
        </p:nvSpPr>
        <p:spPr bwMode="auto">
          <a:xfrm>
            <a:off x="12007079" y="3809880"/>
            <a:ext cx="73224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120.0</a:t>
            </a:r>
            <a:endParaRPr lang="fr-FR" sz="2000" b="0" strike="noStrike" spc="-1" dirty="0">
              <a:latin typeface="Suisse Int'l Light" panose="020B0304000000000000" pitchFamily="34" charset="-78"/>
            </a:endParaRPr>
          </a:p>
        </p:txBody>
      </p:sp>
      <p:sp>
        <p:nvSpPr>
          <p:cNvPr id="375" name="Google Shape;413;p17"/>
          <p:cNvSpPr/>
          <p:nvPr/>
        </p:nvSpPr>
        <p:spPr bwMode="auto">
          <a:xfrm>
            <a:off x="18819360" y="9512280"/>
            <a:ext cx="98604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100.0</a:t>
            </a:r>
            <a:endParaRPr lang="fr-FR" sz="2000" b="0" strike="noStrike" spc="-1" dirty="0">
              <a:latin typeface="Suisse Int'l Light" panose="020B0304000000000000" pitchFamily="34" charset="-78"/>
            </a:endParaRPr>
          </a:p>
        </p:txBody>
      </p:sp>
      <p:sp>
        <p:nvSpPr>
          <p:cNvPr id="376" name="Google Shape;414;p17"/>
          <p:cNvSpPr/>
          <p:nvPr/>
        </p:nvSpPr>
        <p:spPr bwMode="auto">
          <a:xfrm>
            <a:off x="20267640" y="9512280"/>
            <a:ext cx="97344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92.5</a:t>
            </a:r>
            <a:endParaRPr lang="fr-FR" sz="2000" b="0" strike="noStrike" spc="-1" dirty="0">
              <a:latin typeface="Suisse Int'l Light" panose="020B0304000000000000" pitchFamily="34" charset="-78"/>
            </a:endParaRPr>
          </a:p>
        </p:txBody>
      </p:sp>
      <p:sp>
        <p:nvSpPr>
          <p:cNvPr id="377" name="Google Shape;415;p17"/>
          <p:cNvSpPr/>
          <p:nvPr/>
        </p:nvSpPr>
        <p:spPr bwMode="auto">
          <a:xfrm>
            <a:off x="21804480" y="9512280"/>
            <a:ext cx="85896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72.1</a:t>
            </a:r>
            <a:endParaRPr lang="fr-FR" sz="2000" b="0" strike="noStrike" spc="-1" dirty="0">
              <a:latin typeface="Suisse Int'l Light" panose="020B0304000000000000" pitchFamily="34" charset="-78"/>
            </a:endParaRPr>
          </a:p>
        </p:txBody>
      </p:sp>
      <p:sp>
        <p:nvSpPr>
          <p:cNvPr id="378" name="Google Shape;416;p17"/>
          <p:cNvSpPr/>
          <p:nvPr/>
        </p:nvSpPr>
        <p:spPr bwMode="auto">
          <a:xfrm>
            <a:off x="14940720" y="10808640"/>
            <a:ext cx="135432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defRPr/>
            </a:pPr>
            <a:r>
              <a:rPr lang="en-US" sz="2000" b="0" strike="noStrike" spc="-1" dirty="0">
                <a:solidFill>
                  <a:srgbClr val="000000"/>
                </a:solidFill>
                <a:latin typeface="Suisse Int'l Light" panose="020B0304000000000000" pitchFamily="34" charset="-78"/>
                <a:ea typeface="Arial"/>
              </a:rPr>
              <a:t>Placebo</a:t>
            </a:r>
            <a:endParaRPr lang="fr-FR" sz="2000" b="0" strike="noStrike" spc="-1" dirty="0">
              <a:latin typeface="Suisse Int'l Light" panose="020B0304000000000000" pitchFamily="34" charset="-78"/>
            </a:endParaRPr>
          </a:p>
        </p:txBody>
      </p:sp>
      <p:sp>
        <p:nvSpPr>
          <p:cNvPr id="379" name="Google Shape;417;p17"/>
          <p:cNvSpPr/>
          <p:nvPr/>
        </p:nvSpPr>
        <p:spPr bwMode="auto">
          <a:xfrm>
            <a:off x="18583200" y="10814040"/>
            <a:ext cx="432648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err="1">
                <a:solidFill>
                  <a:srgbClr val="000000"/>
                </a:solidFill>
                <a:latin typeface="Suisse Int'l Light" panose="020B0304000000000000" pitchFamily="34" charset="-78"/>
                <a:ea typeface="Arial"/>
              </a:rPr>
              <a:t>Promarine</a:t>
            </a:r>
            <a:r>
              <a:rPr lang="en-US" sz="2000" b="0" strike="noStrike" spc="-1" dirty="0">
                <a:solidFill>
                  <a:srgbClr val="000000"/>
                </a:solidFill>
                <a:latin typeface="Suisse Int'l Light" panose="020B0304000000000000" pitchFamily="34" charset="-78"/>
                <a:ea typeface="Arial"/>
              </a:rPr>
              <a:t> Collagen Tripeptides</a:t>
            </a:r>
            <a:endParaRPr lang="fr-FR" sz="2000" b="0" strike="noStrike" spc="-1" dirty="0">
              <a:latin typeface="Suisse Int'l Light" panose="020B0304000000000000" pitchFamily="34" charset="-78"/>
            </a:endParaRPr>
          </a:p>
        </p:txBody>
      </p:sp>
      <p:sp>
        <p:nvSpPr>
          <p:cNvPr id="380" name="Google Shape;418;p17"/>
          <p:cNvSpPr/>
          <p:nvPr/>
        </p:nvSpPr>
        <p:spPr bwMode="auto">
          <a:xfrm>
            <a:off x="14762160" y="11861640"/>
            <a:ext cx="140616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0</a:t>
            </a:r>
            <a:endParaRPr lang="fr-FR" sz="2000" b="0" strike="noStrike" spc="-1" dirty="0">
              <a:latin typeface="Suisse Int'l Light" panose="020B0304000000000000" pitchFamily="34" charset="-78"/>
            </a:endParaRPr>
          </a:p>
        </p:txBody>
      </p:sp>
      <p:sp>
        <p:nvSpPr>
          <p:cNvPr id="381" name="Google Shape;419;p17"/>
          <p:cNvSpPr/>
          <p:nvPr/>
        </p:nvSpPr>
        <p:spPr bwMode="auto">
          <a:xfrm>
            <a:off x="17697600" y="11861640"/>
            <a:ext cx="13906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6</a:t>
            </a:r>
            <a:endParaRPr lang="fr-FR" sz="2000" b="0" strike="noStrike" spc="-1" dirty="0">
              <a:latin typeface="Suisse Int'l Light" panose="020B0304000000000000" pitchFamily="34" charset="-78"/>
            </a:endParaRPr>
          </a:p>
        </p:txBody>
      </p:sp>
      <p:sp>
        <p:nvSpPr>
          <p:cNvPr id="382" name="Google Shape;420;p17"/>
          <p:cNvSpPr/>
          <p:nvPr/>
        </p:nvSpPr>
        <p:spPr bwMode="auto">
          <a:xfrm>
            <a:off x="20617560" y="11861640"/>
            <a:ext cx="146736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12</a:t>
            </a:r>
            <a:endParaRPr lang="fr-FR" sz="2000" b="0" strike="noStrike" spc="-1" dirty="0">
              <a:latin typeface="Suisse Int'l Light" panose="020B0304000000000000" pitchFamily="34" charset="-7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383" name="Google Shape;426;p18"/>
          <p:cNvPicPr/>
          <p:nvPr/>
        </p:nvPicPr>
        <p:blipFill>
          <a:blip r:embed="rId3"/>
          <a:stretch/>
        </p:blipFill>
        <p:spPr bwMode="auto">
          <a:xfrm>
            <a:off x="1440" y="0"/>
            <a:ext cx="24383520" cy="13715640"/>
          </a:xfrm>
          <a:prstGeom prst="rect">
            <a:avLst/>
          </a:prstGeom>
          <a:ln w="0">
            <a:noFill/>
          </a:ln>
        </p:spPr>
      </p:pic>
      <p:sp>
        <p:nvSpPr>
          <p:cNvPr id="384" name="Google Shape;427;p18"/>
          <p:cNvSpPr/>
          <p:nvPr/>
        </p:nvSpPr>
        <p:spPr bwMode="auto">
          <a:xfrm>
            <a:off x="1524240" y="1523880"/>
            <a:ext cx="21389040" cy="248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7200" b="0" strike="noStrike" spc="-1" dirty="0">
                <a:solidFill>
                  <a:srgbClr val="000000"/>
                </a:solidFill>
                <a:latin typeface="Suisse Int'l Light" panose="020B0304000000000000" pitchFamily="34" charset="-78"/>
                <a:ea typeface="Arial"/>
              </a:rPr>
              <a:t>Résultats de l'étude – </a:t>
            </a:r>
            <a:endParaRPr lang="fr-FR" sz="7200" b="0" strike="noStrike" spc="-1" dirty="0">
              <a:latin typeface="Suisse Int'l Light" panose="020B0304000000000000" pitchFamily="34" charset="-78"/>
            </a:endParaRPr>
          </a:p>
          <a:p>
            <a:pPr>
              <a:lnSpc>
                <a:spcPct val="120000"/>
              </a:lnSpc>
              <a:buNone/>
              <a:defRPr/>
            </a:pPr>
            <a:r>
              <a:rPr lang="fr-FR" sz="7200" b="0" strike="noStrike" spc="-1" dirty="0">
                <a:solidFill>
                  <a:srgbClr val="000000"/>
                </a:solidFill>
                <a:latin typeface="Suisse Int'l Light" panose="020B0304000000000000" pitchFamily="34" charset="-78"/>
                <a:ea typeface="Arial"/>
              </a:rPr>
              <a:t>peau du visage</a:t>
            </a:r>
            <a:endParaRPr lang="fr-FR" sz="7200" b="0" strike="noStrike" spc="-1" dirty="0">
              <a:latin typeface="Suisse Int'l Light" panose="020B0304000000000000" pitchFamily="34" charset="-78"/>
            </a:endParaRPr>
          </a:p>
        </p:txBody>
      </p:sp>
      <p:pic>
        <p:nvPicPr>
          <p:cNvPr id="385" name="Google Shape;428;p18" descr=" "/>
          <p:cNvPicPr/>
          <p:nvPr/>
        </p:nvPicPr>
        <p:blipFill>
          <a:blip r:embed="rId4"/>
          <a:stretch/>
        </p:blipFill>
        <p:spPr bwMode="auto">
          <a:xfrm>
            <a:off x="23142240" y="891360"/>
            <a:ext cx="215640" cy="288720"/>
          </a:xfrm>
          <a:prstGeom prst="rect">
            <a:avLst/>
          </a:prstGeom>
          <a:ln w="0">
            <a:noFill/>
          </a:ln>
        </p:spPr>
      </p:pic>
      <p:pic>
        <p:nvPicPr>
          <p:cNvPr id="386" name="Google Shape;429;p18" descr=" "/>
          <p:cNvPicPr/>
          <p:nvPr/>
        </p:nvPicPr>
        <p:blipFill>
          <a:blip r:embed="rId5"/>
          <a:stretch/>
        </p:blipFill>
        <p:spPr bwMode="auto">
          <a:xfrm>
            <a:off x="22837680" y="891360"/>
            <a:ext cx="43560" cy="283680"/>
          </a:xfrm>
          <a:prstGeom prst="rect">
            <a:avLst/>
          </a:prstGeom>
          <a:ln w="0">
            <a:noFill/>
          </a:ln>
        </p:spPr>
      </p:pic>
      <p:pic>
        <p:nvPicPr>
          <p:cNvPr id="387" name="Google Shape;430;p18" descr=" "/>
          <p:cNvPicPr/>
          <p:nvPr/>
        </p:nvPicPr>
        <p:blipFill>
          <a:blip r:embed="rId6"/>
          <a:stretch/>
        </p:blipFill>
        <p:spPr bwMode="auto">
          <a:xfrm>
            <a:off x="22919760" y="972360"/>
            <a:ext cx="184320" cy="207719"/>
          </a:xfrm>
          <a:prstGeom prst="rect">
            <a:avLst/>
          </a:prstGeom>
          <a:ln w="0">
            <a:noFill/>
          </a:ln>
        </p:spPr>
      </p:pic>
      <p:pic>
        <p:nvPicPr>
          <p:cNvPr id="388" name="Google Shape;431;p18" descr=" "/>
          <p:cNvPicPr/>
          <p:nvPr/>
        </p:nvPicPr>
        <p:blipFill>
          <a:blip r:embed="rId7"/>
          <a:stretch/>
        </p:blipFill>
        <p:spPr bwMode="auto">
          <a:xfrm>
            <a:off x="22611960" y="967320"/>
            <a:ext cx="198000" cy="213120"/>
          </a:xfrm>
          <a:prstGeom prst="rect">
            <a:avLst/>
          </a:prstGeom>
          <a:ln w="0">
            <a:noFill/>
          </a:ln>
        </p:spPr>
      </p:pic>
      <p:pic>
        <p:nvPicPr>
          <p:cNvPr id="389" name="Google Shape;432;p18" descr=" "/>
          <p:cNvPicPr/>
          <p:nvPr/>
        </p:nvPicPr>
        <p:blipFill>
          <a:blip r:embed="rId8"/>
          <a:stretch/>
        </p:blipFill>
        <p:spPr bwMode="auto">
          <a:xfrm>
            <a:off x="22538159" y="891360"/>
            <a:ext cx="43560" cy="283680"/>
          </a:xfrm>
          <a:prstGeom prst="rect">
            <a:avLst/>
          </a:prstGeom>
          <a:ln w="0">
            <a:noFill/>
          </a:ln>
        </p:spPr>
      </p:pic>
      <p:pic>
        <p:nvPicPr>
          <p:cNvPr id="390" name="Google Shape;433;p18" descr=" "/>
          <p:cNvPicPr/>
          <p:nvPr/>
        </p:nvPicPr>
        <p:blipFill>
          <a:blip r:embed="rId9"/>
          <a:stretch/>
        </p:blipFill>
        <p:spPr bwMode="auto">
          <a:xfrm>
            <a:off x="22284000" y="967320"/>
            <a:ext cx="215640" cy="213120"/>
          </a:xfrm>
          <a:prstGeom prst="rect">
            <a:avLst/>
          </a:prstGeom>
          <a:ln w="0">
            <a:noFill/>
          </a:ln>
        </p:spPr>
      </p:pic>
      <p:pic>
        <p:nvPicPr>
          <p:cNvPr id="391" name="Google Shape;434;p18" descr=" "/>
          <p:cNvPicPr/>
          <p:nvPr/>
        </p:nvPicPr>
        <p:blipFill>
          <a:blip r:embed="rId10"/>
          <a:stretch/>
        </p:blipFill>
        <p:spPr bwMode="auto">
          <a:xfrm>
            <a:off x="21924360" y="967320"/>
            <a:ext cx="213840" cy="213120"/>
          </a:xfrm>
          <a:prstGeom prst="rect">
            <a:avLst/>
          </a:prstGeom>
          <a:ln w="0">
            <a:noFill/>
          </a:ln>
        </p:spPr>
      </p:pic>
      <p:pic>
        <p:nvPicPr>
          <p:cNvPr id="392" name="Google Shape;435;p18" descr=" "/>
          <p:cNvPicPr/>
          <p:nvPr/>
        </p:nvPicPr>
        <p:blipFill>
          <a:blip r:embed="rId11"/>
          <a:stretch/>
        </p:blipFill>
        <p:spPr bwMode="auto">
          <a:xfrm>
            <a:off x="22168440" y="967680"/>
            <a:ext cx="103680" cy="207360"/>
          </a:xfrm>
          <a:prstGeom prst="rect">
            <a:avLst/>
          </a:prstGeom>
          <a:ln w="0">
            <a:noFill/>
          </a:ln>
        </p:spPr>
      </p:pic>
      <p:pic>
        <p:nvPicPr>
          <p:cNvPr id="393" name="Google Shape;436;p18" descr=" "/>
          <p:cNvPicPr/>
          <p:nvPr/>
        </p:nvPicPr>
        <p:blipFill>
          <a:blip r:embed="rId12"/>
          <a:stretch/>
        </p:blipFill>
        <p:spPr bwMode="auto">
          <a:xfrm>
            <a:off x="21706920" y="967320"/>
            <a:ext cx="198000" cy="213120"/>
          </a:xfrm>
          <a:prstGeom prst="rect">
            <a:avLst/>
          </a:prstGeom>
          <a:ln w="0">
            <a:noFill/>
          </a:ln>
        </p:spPr>
      </p:pic>
      <p:sp>
        <p:nvSpPr>
          <p:cNvPr id="394" name="Google Shape;437;p18"/>
          <p:cNvSpPr/>
          <p:nvPr/>
        </p:nvSpPr>
        <p:spPr bwMode="auto">
          <a:xfrm>
            <a:off x="1524240" y="6858000"/>
            <a:ext cx="7650360" cy="2391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Après un traitement de 12 semaines par </a:t>
            </a:r>
            <a:r>
              <a:rPr lang="fr-FR" sz="3700" b="0" strike="noStrike" spc="-1" dirty="0" err="1">
                <a:solidFill>
                  <a:srgbClr val="000000"/>
                </a:solidFill>
                <a:latin typeface="Suisse Int'l Light" panose="020B0304000000000000" pitchFamily="34" charset="-78"/>
                <a:ea typeface="Arial"/>
              </a:rPr>
              <a:t>Promarine</a:t>
            </a:r>
            <a:r>
              <a:rPr lang="fr-FR" sz="3700" b="0" strike="noStrike" spc="-1" dirty="0">
                <a:solidFill>
                  <a:srgbClr val="000000"/>
                </a:solidFill>
                <a:latin typeface="Suisse Int'l Light" panose="020B0304000000000000" pitchFamily="34" charset="-78"/>
                <a:ea typeface="Arial"/>
              </a:rPr>
              <a:t> </a:t>
            </a:r>
            <a:r>
              <a:rPr lang="fr-FR" sz="3700" b="0" strike="noStrike" spc="-1" dirty="0" err="1">
                <a:solidFill>
                  <a:srgbClr val="000000"/>
                </a:solidFill>
                <a:latin typeface="Suisse Int'l Light" panose="020B0304000000000000" pitchFamily="34" charset="-78"/>
                <a:ea typeface="Arial"/>
              </a:rPr>
              <a:t>Collagen</a:t>
            </a:r>
            <a:r>
              <a:rPr lang="fr-FR" sz="3700" b="0" strike="noStrike" spc="-1" dirty="0">
                <a:solidFill>
                  <a:srgbClr val="000000"/>
                </a:solidFill>
                <a:latin typeface="Suisse Int'l Light" panose="020B0304000000000000" pitchFamily="34" charset="-78"/>
                <a:ea typeface="Arial"/>
              </a:rPr>
              <a:t> Tripeptides, l'hydratation de la peau s'est améliorée en moyenne</a:t>
            </a:r>
            <a:endParaRPr lang="fr-FR" sz="3700" b="0" strike="noStrike" spc="-1" dirty="0">
              <a:latin typeface="Suisse Int'l Light" panose="020B0304000000000000" pitchFamily="34" charset="-78"/>
            </a:endParaRPr>
          </a:p>
        </p:txBody>
      </p:sp>
      <p:sp>
        <p:nvSpPr>
          <p:cNvPr id="395" name="Google Shape;438;p18"/>
          <p:cNvSpPr/>
          <p:nvPr/>
        </p:nvSpPr>
        <p:spPr bwMode="auto">
          <a:xfrm>
            <a:off x="1524240" y="10376280"/>
            <a:ext cx="4124519" cy="1787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64000"/>
              </a:lnSpc>
              <a:buNone/>
              <a:tabLst>
                <a:tab pos="0" algn="l"/>
              </a:tabLst>
              <a:defRPr/>
            </a:pPr>
            <a:r>
              <a:rPr lang="en-US" sz="5300" b="0" strike="noStrike" spc="-1" dirty="0">
                <a:solidFill>
                  <a:srgbClr val="0F61A6"/>
                </a:solidFill>
                <a:latin typeface="Suisse Int'l Light" panose="020B0304000000000000" pitchFamily="34" charset="-78"/>
                <a:ea typeface="Arial"/>
              </a:rPr>
              <a:t>de </a:t>
            </a:r>
            <a:r>
              <a:rPr lang="en-US" sz="9848" dirty="0">
                <a:solidFill>
                  <a:srgbClr val="0F61A6">
                    <a:alpha val="100000"/>
                  </a:srgbClr>
                </a:solidFill>
                <a:latin typeface="Suisse Int'l Thin" pitchFamily="34" charset="0"/>
                <a:ea typeface="Suisse Int'l Thin" pitchFamily="34" charset="-122"/>
                <a:cs typeface="Suisse Int'l Thin" pitchFamily="34" charset="-120"/>
              </a:rPr>
              <a:t>9,4%</a:t>
            </a:r>
            <a:endParaRPr lang="fr-FR" sz="5300" b="0" strike="noStrike" spc="-1" dirty="0">
              <a:latin typeface="Suisse Int'l Light" panose="020B0304000000000000" pitchFamily="34" charset="-78"/>
            </a:endParaRPr>
          </a:p>
        </p:txBody>
      </p:sp>
      <p:sp>
        <p:nvSpPr>
          <p:cNvPr id="396" name="Google Shape;439;p18"/>
          <p:cNvSpPr/>
          <p:nvPr/>
        </p:nvSpPr>
        <p:spPr bwMode="auto">
          <a:xfrm>
            <a:off x="1524240" y="4828680"/>
            <a:ext cx="3155760" cy="723600"/>
          </a:xfrm>
          <a:prstGeom prst="roundRect">
            <a:avLst>
              <a:gd name="adj" fmla="val 75789"/>
            </a:avLst>
          </a:prstGeom>
          <a:noFill/>
          <a:ln w="25400">
            <a:solidFill>
              <a:srgbClr val="0F61A6"/>
            </a:solidFill>
            <a:round/>
          </a:ln>
        </p:spPr>
        <p:style>
          <a:lnRef idx="0">
            <a:scrgbClr r="0" g="0" b="0"/>
          </a:lnRef>
          <a:fillRef idx="0">
            <a:scrgbClr r="0" g="0" b="0"/>
          </a:fillRef>
          <a:effectRef idx="0">
            <a:scrgbClr r="0" g="0" b="0"/>
          </a:effectRef>
          <a:fontRef idx="minor"/>
        </p:style>
      </p:sp>
      <p:sp>
        <p:nvSpPr>
          <p:cNvPr id="397" name="Google Shape;440;p18"/>
          <p:cNvSpPr/>
          <p:nvPr/>
        </p:nvSpPr>
        <p:spPr bwMode="auto">
          <a:xfrm>
            <a:off x="2135187" y="4889880"/>
            <a:ext cx="2933640" cy="58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000" b="0" strike="noStrike" spc="-1" dirty="0" err="1">
                <a:solidFill>
                  <a:srgbClr val="0F61A6"/>
                </a:solidFill>
                <a:latin typeface="Suisse Int'l Light" panose="020B0304000000000000" pitchFamily="34" charset="-78"/>
                <a:ea typeface="Arial"/>
              </a:rPr>
              <a:t>Hydratation</a:t>
            </a:r>
            <a:endParaRPr lang="fr-FR" sz="3000" b="0" strike="noStrike" spc="-1" dirty="0">
              <a:latin typeface="Suisse Int'l Light" panose="020B0304000000000000" pitchFamily="34" charset="-78"/>
            </a:endParaRPr>
          </a:p>
        </p:txBody>
      </p:sp>
      <p:sp>
        <p:nvSpPr>
          <p:cNvPr id="398" name="Google Shape;441;p18"/>
          <p:cNvSpPr/>
          <p:nvPr/>
        </p:nvSpPr>
        <p:spPr bwMode="auto">
          <a:xfrm>
            <a:off x="20131920" y="4622760"/>
            <a:ext cx="1384200" cy="850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3000" b="0" strike="noStrike" spc="-1" dirty="0">
                <a:solidFill>
                  <a:srgbClr val="0F61A6"/>
                </a:solidFill>
                <a:latin typeface="Suisse Int'l Light" panose="020B0304000000000000" pitchFamily="34" charset="-78"/>
                <a:ea typeface="Arial"/>
              </a:rPr>
              <a:t>9,4%</a:t>
            </a:r>
            <a:endParaRPr lang="fr-FR" sz="3000" b="0" strike="noStrike" spc="-1" dirty="0">
              <a:latin typeface="Suisse Int'l Light" panose="020B0304000000000000" pitchFamily="34" charset="-78"/>
            </a:endParaRPr>
          </a:p>
        </p:txBody>
      </p:sp>
      <p:sp>
        <p:nvSpPr>
          <p:cNvPr id="399" name="Google Shape;442;p18"/>
          <p:cNvSpPr/>
          <p:nvPr/>
        </p:nvSpPr>
        <p:spPr bwMode="auto">
          <a:xfrm rot="16199999">
            <a:off x="9309240" y="9203760"/>
            <a:ext cx="4771080" cy="452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Hydratation</a:t>
            </a:r>
            <a:r>
              <a:rPr lang="en-US" sz="2000" b="0" strike="noStrike" spc="-1" dirty="0">
                <a:solidFill>
                  <a:srgbClr val="000000"/>
                </a:solidFill>
                <a:latin typeface="Suisse Int'l Light" panose="020B0304000000000000" pitchFamily="34" charset="-78"/>
                <a:ea typeface="Arial"/>
              </a:rPr>
              <a:t> (%)</a:t>
            </a:r>
            <a:endParaRPr lang="fr-FR" sz="2000" b="0" strike="noStrike" spc="-1" dirty="0">
              <a:latin typeface="Suisse Int'l Light" panose="020B0304000000000000" pitchFamily="34" charset="-78"/>
            </a:endParaRPr>
          </a:p>
        </p:txBody>
      </p:sp>
      <p:sp>
        <p:nvSpPr>
          <p:cNvPr id="400" name="Google Shape;443;p18"/>
          <p:cNvSpPr/>
          <p:nvPr/>
        </p:nvSpPr>
        <p:spPr bwMode="auto">
          <a:xfrm>
            <a:off x="12020040" y="10287000"/>
            <a:ext cx="71928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90.0</a:t>
            </a:r>
            <a:endParaRPr lang="fr-FR" sz="2000" b="0" strike="noStrike" spc="-1" dirty="0">
              <a:latin typeface="Suisse Int'l Light" panose="020B0304000000000000" pitchFamily="34" charset="-78"/>
            </a:endParaRPr>
          </a:p>
        </p:txBody>
      </p:sp>
      <p:sp>
        <p:nvSpPr>
          <p:cNvPr id="401" name="Google Shape;444;p18"/>
          <p:cNvSpPr/>
          <p:nvPr/>
        </p:nvSpPr>
        <p:spPr bwMode="auto">
          <a:xfrm>
            <a:off x="12045240" y="9067680"/>
            <a:ext cx="69408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95.0</a:t>
            </a:r>
            <a:endParaRPr lang="fr-FR" sz="2000" b="0" strike="noStrike" spc="-1" dirty="0">
              <a:latin typeface="Suisse Int'l Light" panose="020B0304000000000000" pitchFamily="34" charset="-78"/>
            </a:endParaRPr>
          </a:p>
        </p:txBody>
      </p:sp>
      <p:sp>
        <p:nvSpPr>
          <p:cNvPr id="402" name="Google Shape;445;p18"/>
          <p:cNvSpPr/>
          <p:nvPr/>
        </p:nvSpPr>
        <p:spPr bwMode="auto">
          <a:xfrm>
            <a:off x="12032640" y="7785000"/>
            <a:ext cx="7066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100.0</a:t>
            </a:r>
            <a:endParaRPr lang="fr-FR" sz="2000" b="0" strike="noStrike" spc="-1" dirty="0">
              <a:latin typeface="Suisse Int'l Light" panose="020B0304000000000000" pitchFamily="34" charset="-78"/>
            </a:endParaRPr>
          </a:p>
        </p:txBody>
      </p:sp>
      <p:sp>
        <p:nvSpPr>
          <p:cNvPr id="403" name="Google Shape;446;p18"/>
          <p:cNvSpPr/>
          <p:nvPr/>
        </p:nvSpPr>
        <p:spPr bwMode="auto">
          <a:xfrm>
            <a:off x="11397600" y="6477120"/>
            <a:ext cx="134172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105.0</a:t>
            </a:r>
            <a:endParaRPr lang="fr-FR" sz="2000" b="0" strike="noStrike" spc="-1" dirty="0">
              <a:latin typeface="Suisse Int'l Light" panose="020B0304000000000000" pitchFamily="34" charset="-78"/>
            </a:endParaRPr>
          </a:p>
        </p:txBody>
      </p:sp>
      <p:sp>
        <p:nvSpPr>
          <p:cNvPr id="404" name="Google Shape;447;p18"/>
          <p:cNvSpPr/>
          <p:nvPr/>
        </p:nvSpPr>
        <p:spPr bwMode="auto">
          <a:xfrm>
            <a:off x="11918160" y="5194440"/>
            <a:ext cx="82116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110.0</a:t>
            </a:r>
            <a:endParaRPr lang="fr-FR" sz="2000" b="0" strike="noStrike" spc="-1" dirty="0">
              <a:latin typeface="Suisse Int'l Light" panose="020B0304000000000000" pitchFamily="34" charset="-78"/>
            </a:endParaRPr>
          </a:p>
        </p:txBody>
      </p:sp>
      <p:sp>
        <p:nvSpPr>
          <p:cNvPr id="405" name="Google Shape;448;p18"/>
          <p:cNvSpPr/>
          <p:nvPr/>
        </p:nvSpPr>
        <p:spPr bwMode="auto">
          <a:xfrm>
            <a:off x="12007079" y="3809880"/>
            <a:ext cx="73224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115.0</a:t>
            </a:r>
            <a:endParaRPr lang="fr-FR" sz="2000" b="0" strike="noStrike" spc="-1" dirty="0">
              <a:latin typeface="Suisse Int'l Light" panose="020B0304000000000000" pitchFamily="34" charset="-78"/>
            </a:endParaRPr>
          </a:p>
        </p:txBody>
      </p:sp>
      <p:sp>
        <p:nvSpPr>
          <p:cNvPr id="406" name="Google Shape;449;p18"/>
          <p:cNvSpPr/>
          <p:nvPr/>
        </p:nvSpPr>
        <p:spPr bwMode="auto">
          <a:xfrm>
            <a:off x="13662720" y="9512280"/>
            <a:ext cx="98604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100.0</a:t>
            </a:r>
            <a:endParaRPr lang="fr-FR" sz="2000" b="0" strike="noStrike" spc="-1" dirty="0">
              <a:latin typeface="Suisse Int'l Light" panose="020B0304000000000000" pitchFamily="34" charset="-78"/>
            </a:endParaRPr>
          </a:p>
        </p:txBody>
      </p:sp>
      <p:sp>
        <p:nvSpPr>
          <p:cNvPr id="407" name="Google Shape;450;p18"/>
          <p:cNvSpPr/>
          <p:nvPr/>
        </p:nvSpPr>
        <p:spPr bwMode="auto">
          <a:xfrm>
            <a:off x="15186960" y="9512280"/>
            <a:ext cx="85896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102.5</a:t>
            </a:r>
            <a:endParaRPr lang="fr-FR" sz="2000" b="0" strike="noStrike" spc="-1" dirty="0">
              <a:latin typeface="Suisse Int'l Light" panose="020B0304000000000000" pitchFamily="34" charset="-78"/>
            </a:endParaRPr>
          </a:p>
        </p:txBody>
      </p:sp>
      <p:sp>
        <p:nvSpPr>
          <p:cNvPr id="408" name="Google Shape;451;p18"/>
          <p:cNvSpPr/>
          <p:nvPr/>
        </p:nvSpPr>
        <p:spPr bwMode="auto">
          <a:xfrm>
            <a:off x="16584120" y="9512280"/>
            <a:ext cx="97344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99.3</a:t>
            </a:r>
            <a:endParaRPr lang="fr-FR" sz="2000" b="0" strike="noStrike" spc="-1" dirty="0">
              <a:latin typeface="Suisse Int'l Light" panose="020B0304000000000000" pitchFamily="34" charset="-78"/>
            </a:endParaRPr>
          </a:p>
        </p:txBody>
      </p:sp>
      <p:sp>
        <p:nvSpPr>
          <p:cNvPr id="409" name="Google Shape;452;p18"/>
          <p:cNvSpPr/>
          <p:nvPr/>
        </p:nvSpPr>
        <p:spPr bwMode="auto">
          <a:xfrm>
            <a:off x="18819360" y="9512280"/>
            <a:ext cx="98604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100.0</a:t>
            </a:r>
            <a:endParaRPr lang="fr-FR" sz="2000" b="0" strike="noStrike" spc="-1" dirty="0">
              <a:latin typeface="Suisse Int'l Light" panose="020B0304000000000000" pitchFamily="34" charset="-78"/>
            </a:endParaRPr>
          </a:p>
        </p:txBody>
      </p:sp>
      <p:sp>
        <p:nvSpPr>
          <p:cNvPr id="410" name="Google Shape;453;p18"/>
          <p:cNvSpPr/>
          <p:nvPr/>
        </p:nvSpPr>
        <p:spPr bwMode="auto">
          <a:xfrm>
            <a:off x="20267640" y="9512280"/>
            <a:ext cx="97344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106.5</a:t>
            </a:r>
            <a:endParaRPr lang="fr-FR" sz="2000" b="0" strike="noStrike" spc="-1" dirty="0">
              <a:latin typeface="Suisse Int'l Light" panose="020B0304000000000000" pitchFamily="34" charset="-78"/>
            </a:endParaRPr>
          </a:p>
        </p:txBody>
      </p:sp>
      <p:sp>
        <p:nvSpPr>
          <p:cNvPr id="411" name="Google Shape;454;p18"/>
          <p:cNvSpPr/>
          <p:nvPr/>
        </p:nvSpPr>
        <p:spPr bwMode="auto">
          <a:xfrm>
            <a:off x="21804480" y="9512280"/>
            <a:ext cx="858960" cy="55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109.4</a:t>
            </a:r>
            <a:endParaRPr lang="fr-FR" sz="2000" b="0" strike="noStrike" spc="-1" dirty="0">
              <a:latin typeface="Suisse Int'l Light" panose="020B0304000000000000" pitchFamily="34" charset="-78"/>
            </a:endParaRPr>
          </a:p>
        </p:txBody>
      </p:sp>
      <p:sp>
        <p:nvSpPr>
          <p:cNvPr id="412" name="Google Shape;455;p18"/>
          <p:cNvSpPr/>
          <p:nvPr/>
        </p:nvSpPr>
        <p:spPr bwMode="auto">
          <a:xfrm>
            <a:off x="14940720" y="10808640"/>
            <a:ext cx="135432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defRPr/>
            </a:pPr>
            <a:r>
              <a:rPr lang="en-US" sz="2000" b="0" strike="noStrike" spc="-1" dirty="0">
                <a:solidFill>
                  <a:srgbClr val="000000"/>
                </a:solidFill>
                <a:latin typeface="Suisse Int'l Light" panose="020B0304000000000000" pitchFamily="34" charset="-78"/>
                <a:ea typeface="Arial"/>
              </a:rPr>
              <a:t>Placebo</a:t>
            </a:r>
            <a:endParaRPr lang="fr-FR" sz="2000" b="0" strike="noStrike" spc="-1" dirty="0">
              <a:latin typeface="Suisse Int'l Light" panose="020B0304000000000000" pitchFamily="34" charset="-78"/>
            </a:endParaRPr>
          </a:p>
        </p:txBody>
      </p:sp>
      <p:sp>
        <p:nvSpPr>
          <p:cNvPr id="413" name="Google Shape;456;p18"/>
          <p:cNvSpPr/>
          <p:nvPr/>
        </p:nvSpPr>
        <p:spPr bwMode="auto">
          <a:xfrm>
            <a:off x="18583200" y="10814040"/>
            <a:ext cx="4326480" cy="56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err="1">
                <a:solidFill>
                  <a:srgbClr val="000000"/>
                </a:solidFill>
                <a:latin typeface="Suisse Int'l Light" panose="020B0304000000000000" pitchFamily="34" charset="-78"/>
                <a:ea typeface="Arial"/>
              </a:rPr>
              <a:t>Promarine</a:t>
            </a:r>
            <a:r>
              <a:rPr lang="en-US" sz="2000" b="0" strike="noStrike" spc="-1" dirty="0">
                <a:solidFill>
                  <a:srgbClr val="000000"/>
                </a:solidFill>
                <a:latin typeface="Suisse Int'l Light" panose="020B0304000000000000" pitchFamily="34" charset="-78"/>
                <a:ea typeface="Arial"/>
              </a:rPr>
              <a:t> Collagen Tripeptides</a:t>
            </a:r>
            <a:endParaRPr lang="fr-FR" sz="2000" b="0" strike="noStrike" spc="-1" dirty="0">
              <a:latin typeface="Suisse Int'l Light" panose="020B0304000000000000" pitchFamily="34" charset="-78"/>
            </a:endParaRPr>
          </a:p>
        </p:txBody>
      </p:sp>
      <p:sp>
        <p:nvSpPr>
          <p:cNvPr id="414" name="Google Shape;457;p18"/>
          <p:cNvSpPr/>
          <p:nvPr/>
        </p:nvSpPr>
        <p:spPr bwMode="auto">
          <a:xfrm>
            <a:off x="14762160" y="11861640"/>
            <a:ext cx="140616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0</a:t>
            </a:r>
            <a:endParaRPr lang="fr-FR" sz="2000" b="0" strike="noStrike" spc="-1" dirty="0">
              <a:latin typeface="Suisse Int'l Light" panose="020B0304000000000000" pitchFamily="34" charset="-78"/>
            </a:endParaRPr>
          </a:p>
        </p:txBody>
      </p:sp>
      <p:sp>
        <p:nvSpPr>
          <p:cNvPr id="415" name="Google Shape;458;p18"/>
          <p:cNvSpPr/>
          <p:nvPr/>
        </p:nvSpPr>
        <p:spPr bwMode="auto">
          <a:xfrm>
            <a:off x="17697600" y="11861640"/>
            <a:ext cx="13906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6</a:t>
            </a:r>
            <a:endParaRPr lang="fr-FR" sz="2000" b="0" strike="noStrike" spc="-1" dirty="0">
              <a:latin typeface="Suisse Int'l Light" panose="020B0304000000000000" pitchFamily="34" charset="-78"/>
            </a:endParaRPr>
          </a:p>
        </p:txBody>
      </p:sp>
      <p:sp>
        <p:nvSpPr>
          <p:cNvPr id="416" name="Google Shape;459;p18"/>
          <p:cNvSpPr/>
          <p:nvPr/>
        </p:nvSpPr>
        <p:spPr bwMode="auto">
          <a:xfrm>
            <a:off x="20617560" y="11861640"/>
            <a:ext cx="146736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12</a:t>
            </a:r>
            <a:endParaRPr lang="fr-FR" sz="2000" b="0" strike="noStrike" spc="-1" dirty="0">
              <a:latin typeface="Suisse Int'l Light" panose="020B0304000000000000" pitchFamily="34" charset="-7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417" name="Google Shape;465;p19"/>
          <p:cNvPicPr/>
          <p:nvPr/>
        </p:nvPicPr>
        <p:blipFill>
          <a:blip r:embed="rId3"/>
          <a:stretch/>
        </p:blipFill>
        <p:spPr bwMode="auto">
          <a:xfrm>
            <a:off x="37440" y="0"/>
            <a:ext cx="24383520" cy="13715640"/>
          </a:xfrm>
          <a:prstGeom prst="rect">
            <a:avLst/>
          </a:prstGeom>
          <a:ln w="0">
            <a:noFill/>
          </a:ln>
        </p:spPr>
      </p:pic>
      <p:sp>
        <p:nvSpPr>
          <p:cNvPr id="418" name="Google Shape;466;p19"/>
          <p:cNvSpPr/>
          <p:nvPr/>
        </p:nvSpPr>
        <p:spPr bwMode="auto">
          <a:xfrm>
            <a:off x="1524240" y="1523880"/>
            <a:ext cx="21389040" cy="1396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7200" b="0" strike="noStrike" spc="-1" dirty="0">
                <a:solidFill>
                  <a:srgbClr val="000000"/>
                </a:solidFill>
                <a:latin typeface="Suisse Int'l Light" panose="020B0304000000000000" pitchFamily="34" charset="-78"/>
                <a:ea typeface="Arial"/>
              </a:rPr>
              <a:t>Les résultats de l'étude - les cheveux</a:t>
            </a:r>
            <a:endParaRPr lang="fr-FR" sz="7200" b="0" strike="noStrike" spc="-1" dirty="0">
              <a:latin typeface="Suisse Int'l Light" panose="020B0304000000000000" pitchFamily="34" charset="-78"/>
            </a:endParaRPr>
          </a:p>
        </p:txBody>
      </p:sp>
      <p:pic>
        <p:nvPicPr>
          <p:cNvPr id="419" name="Google Shape;467;p19" descr=" "/>
          <p:cNvPicPr/>
          <p:nvPr/>
        </p:nvPicPr>
        <p:blipFill>
          <a:blip r:embed="rId4"/>
          <a:stretch/>
        </p:blipFill>
        <p:spPr bwMode="auto">
          <a:xfrm>
            <a:off x="23142240" y="891360"/>
            <a:ext cx="215640" cy="288720"/>
          </a:xfrm>
          <a:prstGeom prst="rect">
            <a:avLst/>
          </a:prstGeom>
          <a:ln w="0">
            <a:noFill/>
          </a:ln>
        </p:spPr>
      </p:pic>
      <p:pic>
        <p:nvPicPr>
          <p:cNvPr id="420" name="Google Shape;468;p19" descr=" "/>
          <p:cNvPicPr/>
          <p:nvPr/>
        </p:nvPicPr>
        <p:blipFill>
          <a:blip r:embed="rId5"/>
          <a:stretch/>
        </p:blipFill>
        <p:spPr bwMode="auto">
          <a:xfrm>
            <a:off x="22837680" y="891360"/>
            <a:ext cx="43560" cy="283680"/>
          </a:xfrm>
          <a:prstGeom prst="rect">
            <a:avLst/>
          </a:prstGeom>
          <a:ln w="0">
            <a:noFill/>
          </a:ln>
        </p:spPr>
      </p:pic>
      <p:pic>
        <p:nvPicPr>
          <p:cNvPr id="421" name="Google Shape;469;p19" descr=" "/>
          <p:cNvPicPr/>
          <p:nvPr/>
        </p:nvPicPr>
        <p:blipFill>
          <a:blip r:embed="rId6"/>
          <a:stretch/>
        </p:blipFill>
        <p:spPr bwMode="auto">
          <a:xfrm>
            <a:off x="22919760" y="972360"/>
            <a:ext cx="184320" cy="207719"/>
          </a:xfrm>
          <a:prstGeom prst="rect">
            <a:avLst/>
          </a:prstGeom>
          <a:ln w="0">
            <a:noFill/>
          </a:ln>
        </p:spPr>
      </p:pic>
      <p:pic>
        <p:nvPicPr>
          <p:cNvPr id="422" name="Google Shape;470;p19" descr=" "/>
          <p:cNvPicPr/>
          <p:nvPr/>
        </p:nvPicPr>
        <p:blipFill>
          <a:blip r:embed="rId7"/>
          <a:stretch/>
        </p:blipFill>
        <p:spPr bwMode="auto">
          <a:xfrm>
            <a:off x="22611960" y="967320"/>
            <a:ext cx="198000" cy="213120"/>
          </a:xfrm>
          <a:prstGeom prst="rect">
            <a:avLst/>
          </a:prstGeom>
          <a:ln w="0">
            <a:noFill/>
          </a:ln>
        </p:spPr>
      </p:pic>
      <p:pic>
        <p:nvPicPr>
          <p:cNvPr id="423" name="Google Shape;471;p19" descr=" "/>
          <p:cNvPicPr/>
          <p:nvPr/>
        </p:nvPicPr>
        <p:blipFill>
          <a:blip r:embed="rId8"/>
          <a:stretch/>
        </p:blipFill>
        <p:spPr bwMode="auto">
          <a:xfrm>
            <a:off x="22538159" y="891360"/>
            <a:ext cx="43560" cy="283680"/>
          </a:xfrm>
          <a:prstGeom prst="rect">
            <a:avLst/>
          </a:prstGeom>
          <a:ln w="0">
            <a:noFill/>
          </a:ln>
        </p:spPr>
      </p:pic>
      <p:pic>
        <p:nvPicPr>
          <p:cNvPr id="424" name="Google Shape;472;p19" descr=" "/>
          <p:cNvPicPr/>
          <p:nvPr/>
        </p:nvPicPr>
        <p:blipFill>
          <a:blip r:embed="rId9"/>
          <a:stretch/>
        </p:blipFill>
        <p:spPr bwMode="auto">
          <a:xfrm>
            <a:off x="22284000" y="967320"/>
            <a:ext cx="215640" cy="213120"/>
          </a:xfrm>
          <a:prstGeom prst="rect">
            <a:avLst/>
          </a:prstGeom>
          <a:ln w="0">
            <a:noFill/>
          </a:ln>
        </p:spPr>
      </p:pic>
      <p:pic>
        <p:nvPicPr>
          <p:cNvPr id="425" name="Google Shape;473;p19" descr=" "/>
          <p:cNvPicPr/>
          <p:nvPr/>
        </p:nvPicPr>
        <p:blipFill>
          <a:blip r:embed="rId10"/>
          <a:stretch/>
        </p:blipFill>
        <p:spPr bwMode="auto">
          <a:xfrm>
            <a:off x="21924360" y="967320"/>
            <a:ext cx="213840" cy="213120"/>
          </a:xfrm>
          <a:prstGeom prst="rect">
            <a:avLst/>
          </a:prstGeom>
          <a:ln w="0">
            <a:noFill/>
          </a:ln>
        </p:spPr>
      </p:pic>
      <p:pic>
        <p:nvPicPr>
          <p:cNvPr id="426" name="Google Shape;474;p19" descr=" "/>
          <p:cNvPicPr/>
          <p:nvPr/>
        </p:nvPicPr>
        <p:blipFill>
          <a:blip r:embed="rId11"/>
          <a:stretch/>
        </p:blipFill>
        <p:spPr bwMode="auto">
          <a:xfrm>
            <a:off x="22168440" y="967680"/>
            <a:ext cx="103680" cy="207360"/>
          </a:xfrm>
          <a:prstGeom prst="rect">
            <a:avLst/>
          </a:prstGeom>
          <a:ln w="0">
            <a:noFill/>
          </a:ln>
        </p:spPr>
      </p:pic>
      <p:pic>
        <p:nvPicPr>
          <p:cNvPr id="427" name="Google Shape;475;p19" descr=" "/>
          <p:cNvPicPr/>
          <p:nvPr/>
        </p:nvPicPr>
        <p:blipFill>
          <a:blip r:embed="rId12"/>
          <a:stretch/>
        </p:blipFill>
        <p:spPr bwMode="auto">
          <a:xfrm>
            <a:off x="21706920" y="967320"/>
            <a:ext cx="198000" cy="213120"/>
          </a:xfrm>
          <a:prstGeom prst="rect">
            <a:avLst/>
          </a:prstGeom>
          <a:ln w="0">
            <a:noFill/>
          </a:ln>
        </p:spPr>
      </p:pic>
      <p:sp>
        <p:nvSpPr>
          <p:cNvPr id="428" name="Google Shape;476;p19"/>
          <p:cNvSpPr/>
          <p:nvPr/>
        </p:nvSpPr>
        <p:spPr bwMode="auto">
          <a:xfrm>
            <a:off x="1524240" y="3327480"/>
            <a:ext cx="1006344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Une photo des follicules pileux des participants</a:t>
            </a:r>
            <a:endParaRPr lang="fr-FR" sz="3700" b="0" strike="noStrike" spc="-1" dirty="0">
              <a:latin typeface="Suisse Int'l Light" panose="020B0304000000000000" pitchFamily="34" charset="-78"/>
            </a:endParaRPr>
          </a:p>
        </p:txBody>
      </p:sp>
      <p:sp>
        <p:nvSpPr>
          <p:cNvPr id="429" name="Google Shape;477;p19"/>
          <p:cNvSpPr/>
          <p:nvPr/>
        </p:nvSpPr>
        <p:spPr bwMode="auto">
          <a:xfrm>
            <a:off x="1524240" y="4013280"/>
            <a:ext cx="10452960" cy="58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000000"/>
                </a:solidFill>
                <a:latin typeface="Suisse Int'l Light" panose="020B0304000000000000" pitchFamily="34" charset="-78"/>
                <a:ea typeface="Arial"/>
              </a:rPr>
              <a:t>dans le groupe </a:t>
            </a:r>
            <a:r>
              <a:rPr lang="fr-FR" sz="3000" b="0" strike="noStrike" spc="-1" dirty="0" err="1">
                <a:solidFill>
                  <a:srgbClr val="000000"/>
                </a:solidFill>
                <a:latin typeface="Suisse Int'l Light" panose="020B0304000000000000" pitchFamily="34" charset="-78"/>
                <a:ea typeface="Arial"/>
              </a:rPr>
              <a:t>Promarine</a:t>
            </a:r>
            <a:r>
              <a:rPr lang="fr-FR" sz="3000" b="0" strike="noStrike" spc="-1" dirty="0">
                <a:solidFill>
                  <a:srgbClr val="000000"/>
                </a:solidFill>
                <a:latin typeface="Suisse Int'l Light" panose="020B0304000000000000" pitchFamily="34" charset="-78"/>
                <a:ea typeface="Arial"/>
              </a:rPr>
              <a:t> </a:t>
            </a:r>
            <a:r>
              <a:rPr lang="fr-FR" sz="3000" b="0" strike="noStrike" spc="-1" dirty="0" err="1">
                <a:solidFill>
                  <a:srgbClr val="000000"/>
                </a:solidFill>
                <a:latin typeface="Suisse Int'l Light" panose="020B0304000000000000" pitchFamily="34" charset="-78"/>
                <a:ea typeface="Arial"/>
              </a:rPr>
              <a:t>Collagen</a:t>
            </a:r>
            <a:r>
              <a:rPr lang="fr-FR" sz="3000" b="0" strike="noStrike" spc="-1" dirty="0">
                <a:solidFill>
                  <a:srgbClr val="000000"/>
                </a:solidFill>
                <a:latin typeface="Suisse Int'l Light" panose="020B0304000000000000" pitchFamily="34" charset="-78"/>
                <a:ea typeface="Arial"/>
              </a:rPr>
              <a:t> Tripeptides.</a:t>
            </a:r>
            <a:endParaRPr lang="fr-FR" sz="3000" b="0" strike="noStrike" spc="-1" dirty="0">
              <a:latin typeface="Suisse Int'l Light" panose="020B0304000000000000" pitchFamily="34" charset="-78"/>
            </a:endParaRPr>
          </a:p>
        </p:txBody>
      </p:sp>
      <p:sp>
        <p:nvSpPr>
          <p:cNvPr id="430" name="Google Shape;478;p19"/>
          <p:cNvSpPr/>
          <p:nvPr/>
        </p:nvSpPr>
        <p:spPr bwMode="auto">
          <a:xfrm rot="16199999">
            <a:off x="11177280" y="9549000"/>
            <a:ext cx="253584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Diamètre</a:t>
            </a:r>
            <a:r>
              <a:rPr lang="en-US" sz="2000" b="0" strike="noStrike" spc="-1" dirty="0">
                <a:solidFill>
                  <a:srgbClr val="000000"/>
                </a:solidFill>
                <a:latin typeface="Suisse Int'l Light" panose="020B0304000000000000" pitchFamily="34" charset="-78"/>
                <a:ea typeface="Arial"/>
              </a:rPr>
              <a:t> des </a:t>
            </a:r>
            <a:r>
              <a:rPr lang="en-US" sz="2000" b="0" strike="noStrike" spc="-1" dirty="0" err="1">
                <a:solidFill>
                  <a:srgbClr val="000000"/>
                </a:solidFill>
                <a:latin typeface="Suisse Int'l Light" panose="020B0304000000000000" pitchFamily="34" charset="-78"/>
                <a:ea typeface="Arial"/>
              </a:rPr>
              <a:t>cheveux</a:t>
            </a:r>
            <a:r>
              <a:rPr lang="en-US" sz="2000" b="0" strike="noStrike" spc="-1" dirty="0">
                <a:solidFill>
                  <a:srgbClr val="000000"/>
                </a:solidFill>
                <a:latin typeface="Suisse Int'l Light" panose="020B0304000000000000" pitchFamily="34" charset="-78"/>
                <a:ea typeface="Arial"/>
              </a:rPr>
              <a:t> (mm)</a:t>
            </a:r>
            <a:endParaRPr lang="fr-FR" sz="2000" b="0" strike="noStrike" spc="-1" dirty="0">
              <a:latin typeface="Suisse Int'l Light" panose="020B0304000000000000" pitchFamily="34" charset="-78"/>
            </a:endParaRPr>
          </a:p>
        </p:txBody>
      </p:sp>
      <p:sp>
        <p:nvSpPr>
          <p:cNvPr id="431" name="Google Shape;479;p19"/>
          <p:cNvSpPr/>
          <p:nvPr/>
        </p:nvSpPr>
        <p:spPr bwMode="auto">
          <a:xfrm>
            <a:off x="15537960" y="11011680"/>
            <a:ext cx="112572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defRPr/>
            </a:pPr>
            <a:r>
              <a:rPr lang="en-US" sz="2000" b="0" strike="noStrike" spc="-1" dirty="0">
                <a:solidFill>
                  <a:srgbClr val="000000"/>
                </a:solidFill>
                <a:latin typeface="Suisse Int'l Light" panose="020B0304000000000000" pitchFamily="34" charset="-78"/>
                <a:ea typeface="Arial"/>
              </a:rPr>
              <a:t>Placebo</a:t>
            </a:r>
            <a:endParaRPr lang="fr-FR" sz="2000" b="0" strike="noStrike" spc="-1" dirty="0">
              <a:latin typeface="Suisse Int'l Light" panose="020B0304000000000000" pitchFamily="34" charset="-78"/>
            </a:endParaRPr>
          </a:p>
        </p:txBody>
      </p:sp>
      <p:sp>
        <p:nvSpPr>
          <p:cNvPr id="432" name="Google Shape;480;p19"/>
          <p:cNvSpPr/>
          <p:nvPr/>
        </p:nvSpPr>
        <p:spPr bwMode="auto">
          <a:xfrm>
            <a:off x="18570600" y="11017079"/>
            <a:ext cx="358992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err="1">
                <a:solidFill>
                  <a:srgbClr val="000000"/>
                </a:solidFill>
                <a:latin typeface="Suisse Int'l Light" panose="020B0304000000000000" pitchFamily="34" charset="-78"/>
                <a:ea typeface="Arial"/>
              </a:rPr>
              <a:t>Promarine</a:t>
            </a:r>
            <a:r>
              <a:rPr lang="en-US" sz="2000" b="0" strike="noStrike" spc="-1" dirty="0">
                <a:solidFill>
                  <a:srgbClr val="000000"/>
                </a:solidFill>
                <a:latin typeface="Suisse Int'l Light" panose="020B0304000000000000" pitchFamily="34" charset="-78"/>
                <a:ea typeface="Arial"/>
              </a:rPr>
              <a:t> Collagen Tripeptides</a:t>
            </a:r>
            <a:endParaRPr lang="fr-FR" sz="2000" b="0" strike="noStrike" spc="-1" dirty="0">
              <a:latin typeface="Suisse Int'l Light" panose="020B0304000000000000" pitchFamily="34" charset="-78"/>
            </a:endParaRPr>
          </a:p>
        </p:txBody>
      </p:sp>
      <p:sp>
        <p:nvSpPr>
          <p:cNvPr id="433" name="Google Shape;481;p19"/>
          <p:cNvSpPr/>
          <p:nvPr/>
        </p:nvSpPr>
        <p:spPr bwMode="auto">
          <a:xfrm>
            <a:off x="12794760" y="10655280"/>
            <a:ext cx="9226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0.0550</a:t>
            </a:r>
            <a:endParaRPr lang="fr-FR" sz="2000" b="0" strike="noStrike" spc="-1" dirty="0">
              <a:latin typeface="Suisse Int'l Light" panose="020B0304000000000000" pitchFamily="34" charset="-78"/>
            </a:endParaRPr>
          </a:p>
        </p:txBody>
      </p:sp>
      <p:sp>
        <p:nvSpPr>
          <p:cNvPr id="434" name="Google Shape;482;p19"/>
          <p:cNvSpPr/>
          <p:nvPr/>
        </p:nvSpPr>
        <p:spPr bwMode="auto">
          <a:xfrm>
            <a:off x="12807360" y="1017288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0.0570</a:t>
            </a:r>
            <a:endParaRPr lang="fr-FR" sz="2000" b="0" strike="noStrike" spc="-1" dirty="0">
              <a:latin typeface="Suisse Int'l Light" panose="020B0304000000000000" pitchFamily="34" charset="-78"/>
            </a:endParaRPr>
          </a:p>
        </p:txBody>
      </p:sp>
      <p:sp>
        <p:nvSpPr>
          <p:cNvPr id="435" name="Google Shape;483;p19"/>
          <p:cNvSpPr/>
          <p:nvPr/>
        </p:nvSpPr>
        <p:spPr bwMode="auto">
          <a:xfrm>
            <a:off x="12794760" y="9690120"/>
            <a:ext cx="9226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0.0590</a:t>
            </a:r>
            <a:endParaRPr lang="fr-FR" sz="2000" b="0" strike="noStrike" spc="-1" dirty="0">
              <a:latin typeface="Suisse Int'l Light" panose="020B0304000000000000" pitchFamily="34" charset="-78"/>
            </a:endParaRPr>
          </a:p>
        </p:txBody>
      </p:sp>
      <p:sp>
        <p:nvSpPr>
          <p:cNvPr id="436" name="Google Shape;484;p19"/>
          <p:cNvSpPr/>
          <p:nvPr/>
        </p:nvSpPr>
        <p:spPr bwMode="auto">
          <a:xfrm>
            <a:off x="12858120" y="9207360"/>
            <a:ext cx="858960" cy="338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0.0610</a:t>
            </a:r>
            <a:endParaRPr lang="fr-FR" sz="2000" b="0" strike="noStrike" spc="-1" dirty="0">
              <a:latin typeface="Suisse Int'l Light" panose="020B0304000000000000" pitchFamily="34" charset="-78"/>
            </a:endParaRPr>
          </a:p>
        </p:txBody>
      </p:sp>
      <p:sp>
        <p:nvSpPr>
          <p:cNvPr id="437" name="Google Shape;485;p19"/>
          <p:cNvSpPr/>
          <p:nvPr/>
        </p:nvSpPr>
        <p:spPr bwMode="auto">
          <a:xfrm>
            <a:off x="12794760" y="8712360"/>
            <a:ext cx="9226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0.0630</a:t>
            </a:r>
            <a:endParaRPr lang="fr-FR" sz="2000" b="0" strike="noStrike" spc="-1" dirty="0">
              <a:latin typeface="Suisse Int'l Light" panose="020B0304000000000000" pitchFamily="34" charset="-78"/>
            </a:endParaRPr>
          </a:p>
        </p:txBody>
      </p:sp>
      <p:sp>
        <p:nvSpPr>
          <p:cNvPr id="438" name="Google Shape;486;p19"/>
          <p:cNvSpPr/>
          <p:nvPr/>
        </p:nvSpPr>
        <p:spPr bwMode="auto">
          <a:xfrm>
            <a:off x="12782160" y="8229600"/>
            <a:ext cx="9352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0.0650</a:t>
            </a:r>
            <a:endParaRPr lang="fr-FR" sz="2000" b="0" strike="noStrike" spc="-1" dirty="0">
              <a:latin typeface="Suisse Int'l Light" panose="020B0304000000000000" pitchFamily="34" charset="-78"/>
            </a:endParaRPr>
          </a:p>
        </p:txBody>
      </p:sp>
      <p:sp>
        <p:nvSpPr>
          <p:cNvPr id="439" name="Google Shape;487;p19"/>
          <p:cNvSpPr/>
          <p:nvPr/>
        </p:nvSpPr>
        <p:spPr bwMode="auto">
          <a:xfrm>
            <a:off x="12807360" y="774684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0.0670</a:t>
            </a:r>
            <a:endParaRPr lang="fr-FR" sz="2000" b="0" strike="noStrike" spc="-1" dirty="0">
              <a:latin typeface="Suisse Int'l Light" panose="020B0304000000000000" pitchFamily="34" charset="-78"/>
            </a:endParaRPr>
          </a:p>
        </p:txBody>
      </p:sp>
      <p:sp>
        <p:nvSpPr>
          <p:cNvPr id="440" name="Google Shape;488;p19"/>
          <p:cNvSpPr/>
          <p:nvPr/>
        </p:nvSpPr>
        <p:spPr bwMode="auto">
          <a:xfrm>
            <a:off x="12794760" y="7264440"/>
            <a:ext cx="922680" cy="338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0.0690</a:t>
            </a:r>
            <a:endParaRPr lang="fr-FR" sz="2000" b="0" strike="noStrike" spc="-1" dirty="0">
              <a:latin typeface="Suisse Int'l Light" panose="020B0304000000000000" pitchFamily="34" charset="-78"/>
            </a:endParaRPr>
          </a:p>
        </p:txBody>
      </p:sp>
      <p:sp>
        <p:nvSpPr>
          <p:cNvPr id="441" name="Google Shape;489;p19"/>
          <p:cNvSpPr/>
          <p:nvPr/>
        </p:nvSpPr>
        <p:spPr bwMode="auto">
          <a:xfrm>
            <a:off x="12871079" y="6769080"/>
            <a:ext cx="84636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0.0710</a:t>
            </a:r>
            <a:endParaRPr lang="fr-FR" sz="2000" b="0" strike="noStrike" spc="-1" dirty="0">
              <a:latin typeface="Suisse Int'l Light" panose="020B0304000000000000" pitchFamily="34" charset="-78"/>
            </a:endParaRPr>
          </a:p>
        </p:txBody>
      </p:sp>
      <p:sp>
        <p:nvSpPr>
          <p:cNvPr id="442" name="Google Shape;490;p19"/>
          <p:cNvSpPr/>
          <p:nvPr/>
        </p:nvSpPr>
        <p:spPr bwMode="auto">
          <a:xfrm>
            <a:off x="12819960" y="6286680"/>
            <a:ext cx="89712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0.0730</a:t>
            </a:r>
            <a:endParaRPr lang="fr-FR" sz="2000" b="0" strike="noStrike" spc="-1" dirty="0">
              <a:latin typeface="Suisse Int'l Light" panose="020B0304000000000000" pitchFamily="34" charset="-78"/>
            </a:endParaRPr>
          </a:p>
        </p:txBody>
      </p:sp>
      <p:sp>
        <p:nvSpPr>
          <p:cNvPr id="443" name="Google Shape;491;p19"/>
          <p:cNvSpPr/>
          <p:nvPr/>
        </p:nvSpPr>
        <p:spPr bwMode="auto">
          <a:xfrm>
            <a:off x="12807360" y="580392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0.0750</a:t>
            </a:r>
            <a:endParaRPr lang="fr-FR" sz="2000" b="0" strike="noStrike" spc="-1" dirty="0">
              <a:latin typeface="Suisse Int'l Light" panose="020B0304000000000000" pitchFamily="34" charset="-78"/>
            </a:endParaRPr>
          </a:p>
        </p:txBody>
      </p:sp>
      <p:sp>
        <p:nvSpPr>
          <p:cNvPr id="444" name="Google Shape;492;p19"/>
          <p:cNvSpPr/>
          <p:nvPr/>
        </p:nvSpPr>
        <p:spPr bwMode="auto">
          <a:xfrm>
            <a:off x="15508800" y="11874600"/>
            <a:ext cx="1354320" cy="452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0</a:t>
            </a:r>
            <a:endParaRPr lang="fr-FR" sz="2000" b="0" strike="noStrike" spc="-1" dirty="0">
              <a:latin typeface="Suisse Int'l Light" panose="020B0304000000000000" pitchFamily="34" charset="-78"/>
            </a:endParaRPr>
          </a:p>
        </p:txBody>
      </p:sp>
      <p:sp>
        <p:nvSpPr>
          <p:cNvPr id="445" name="Google Shape;493;p19"/>
          <p:cNvSpPr/>
          <p:nvPr/>
        </p:nvSpPr>
        <p:spPr bwMode="auto">
          <a:xfrm>
            <a:off x="17934480" y="11874600"/>
            <a:ext cx="1366920" cy="452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6</a:t>
            </a:r>
            <a:endParaRPr lang="fr-FR" sz="2000" b="0" strike="noStrike" spc="-1" dirty="0">
              <a:latin typeface="Suisse Int'l Light" panose="020B0304000000000000" pitchFamily="34" charset="-78"/>
            </a:endParaRPr>
          </a:p>
        </p:txBody>
      </p:sp>
      <p:sp>
        <p:nvSpPr>
          <p:cNvPr id="446" name="Google Shape;494;p19"/>
          <p:cNvSpPr/>
          <p:nvPr/>
        </p:nvSpPr>
        <p:spPr bwMode="auto">
          <a:xfrm>
            <a:off x="20347920" y="11874600"/>
            <a:ext cx="1557000" cy="452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12</a:t>
            </a:r>
            <a:endParaRPr lang="fr-FR" sz="2000" b="0" strike="noStrike" spc="-1" dirty="0">
              <a:latin typeface="Suisse Int'l Light" panose="020B0304000000000000" pitchFamily="34" charset="-78"/>
            </a:endParaRPr>
          </a:p>
        </p:txBody>
      </p:sp>
      <p:sp>
        <p:nvSpPr>
          <p:cNvPr id="447" name="Google Shape;495;p19"/>
          <p:cNvSpPr/>
          <p:nvPr/>
        </p:nvSpPr>
        <p:spPr bwMode="auto">
          <a:xfrm>
            <a:off x="14412240" y="10223640"/>
            <a:ext cx="9352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0.0660</a:t>
            </a:r>
            <a:endParaRPr lang="fr-FR" sz="2000" b="0" strike="noStrike" spc="-1" dirty="0">
              <a:latin typeface="Suisse Int'l Light" panose="020B0304000000000000" pitchFamily="34" charset="-78"/>
            </a:endParaRPr>
          </a:p>
        </p:txBody>
      </p:sp>
      <p:sp>
        <p:nvSpPr>
          <p:cNvPr id="448" name="Google Shape;496;p19"/>
          <p:cNvSpPr/>
          <p:nvPr/>
        </p:nvSpPr>
        <p:spPr bwMode="auto">
          <a:xfrm>
            <a:off x="15631560" y="1022364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0.0653</a:t>
            </a:r>
            <a:endParaRPr lang="fr-FR" sz="2000" b="0" strike="noStrike" spc="-1" dirty="0">
              <a:latin typeface="Suisse Int'l Light" panose="020B0304000000000000" pitchFamily="34" charset="-78"/>
            </a:endParaRPr>
          </a:p>
        </p:txBody>
      </p:sp>
      <p:sp>
        <p:nvSpPr>
          <p:cNvPr id="449" name="Google Shape;497;p19"/>
          <p:cNvSpPr/>
          <p:nvPr/>
        </p:nvSpPr>
        <p:spPr bwMode="auto">
          <a:xfrm>
            <a:off x="16863480" y="1022364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0.0655</a:t>
            </a:r>
            <a:endParaRPr lang="fr-FR" sz="2000" b="0" strike="noStrike" spc="-1" dirty="0">
              <a:latin typeface="Suisse Int'l Light" panose="020B0304000000000000" pitchFamily="34" charset="-78"/>
            </a:endParaRPr>
          </a:p>
        </p:txBody>
      </p:sp>
      <p:sp>
        <p:nvSpPr>
          <p:cNvPr id="450" name="Google Shape;498;p19"/>
          <p:cNvSpPr/>
          <p:nvPr/>
        </p:nvSpPr>
        <p:spPr bwMode="auto">
          <a:xfrm>
            <a:off x="18679680" y="1022364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0.0625</a:t>
            </a:r>
            <a:endParaRPr lang="fr-FR" sz="2000" b="0" strike="noStrike" spc="-1" dirty="0">
              <a:latin typeface="Suisse Int'l Light" panose="020B0304000000000000" pitchFamily="34" charset="-78"/>
            </a:endParaRPr>
          </a:p>
        </p:txBody>
      </p:sp>
      <p:sp>
        <p:nvSpPr>
          <p:cNvPr id="451" name="Google Shape;499;p19"/>
          <p:cNvSpPr/>
          <p:nvPr/>
        </p:nvSpPr>
        <p:spPr bwMode="auto">
          <a:xfrm>
            <a:off x="19911960" y="10223640"/>
            <a:ext cx="88452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0.0675</a:t>
            </a:r>
            <a:endParaRPr lang="fr-FR" sz="2000" b="0" strike="noStrike" spc="-1" dirty="0">
              <a:latin typeface="Suisse Int'l Light" panose="020B0304000000000000" pitchFamily="34" charset="-78"/>
            </a:endParaRPr>
          </a:p>
        </p:txBody>
      </p:sp>
      <p:sp>
        <p:nvSpPr>
          <p:cNvPr id="452" name="Google Shape;500;p19"/>
          <p:cNvSpPr/>
          <p:nvPr/>
        </p:nvSpPr>
        <p:spPr bwMode="auto">
          <a:xfrm>
            <a:off x="21169440" y="10223640"/>
            <a:ext cx="83376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0.0715</a:t>
            </a:r>
            <a:endParaRPr lang="fr-FR" sz="2000" b="0" strike="noStrike" spc="-1" dirty="0">
              <a:latin typeface="Suisse Int'l Light" panose="020B0304000000000000" pitchFamily="34" charset="-78"/>
            </a:endParaRPr>
          </a:p>
        </p:txBody>
      </p:sp>
      <p:sp>
        <p:nvSpPr>
          <p:cNvPr id="453" name="Google Shape;501;p19"/>
          <p:cNvSpPr/>
          <p:nvPr/>
        </p:nvSpPr>
        <p:spPr bwMode="auto">
          <a:xfrm>
            <a:off x="12168000" y="3327480"/>
            <a:ext cx="862812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Évaluation de l'épaisseur des cheveux</a:t>
            </a:r>
            <a:endParaRPr lang="fr-FR" sz="3700" b="0" strike="noStrike" spc="-1" dirty="0">
              <a:latin typeface="Suisse Int'l Light" panose="020B0304000000000000" pitchFamily="34" charset="-78"/>
            </a:endParaRPr>
          </a:p>
        </p:txBody>
      </p:sp>
      <p:sp>
        <p:nvSpPr>
          <p:cNvPr id="454" name="Google Shape;502;p19"/>
          <p:cNvSpPr/>
          <p:nvPr/>
        </p:nvSpPr>
        <p:spPr bwMode="auto">
          <a:xfrm>
            <a:off x="12168000" y="4013280"/>
            <a:ext cx="10452960" cy="1955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buNone/>
              <a:defRPr/>
            </a:pPr>
            <a:r>
              <a:rPr lang="fr-FR" sz="3000" b="0" strike="noStrike" spc="-1" dirty="0">
                <a:solidFill>
                  <a:srgbClr val="000000"/>
                </a:solidFill>
                <a:latin typeface="Suisse Int'l Light" panose="020B0304000000000000" pitchFamily="34" charset="-78"/>
                <a:ea typeface="Arial"/>
              </a:rPr>
              <a:t>Après un traitement de 12 semaines aux </a:t>
            </a:r>
            <a:r>
              <a:rPr lang="fr-FR" sz="3000" b="0" strike="noStrike" spc="-1" dirty="0" err="1">
                <a:solidFill>
                  <a:srgbClr val="000000"/>
                </a:solidFill>
                <a:latin typeface="Suisse Int'l Light" panose="020B0304000000000000" pitchFamily="34" charset="-78"/>
                <a:ea typeface="Arial"/>
              </a:rPr>
              <a:t>Promarine</a:t>
            </a:r>
            <a:r>
              <a:rPr lang="fr-FR" sz="3000" b="0" strike="noStrike" spc="-1" dirty="0">
                <a:solidFill>
                  <a:srgbClr val="000000"/>
                </a:solidFill>
                <a:latin typeface="Suisse Int'l Light" panose="020B0304000000000000" pitchFamily="34" charset="-78"/>
                <a:ea typeface="Arial"/>
              </a:rPr>
              <a:t> </a:t>
            </a:r>
            <a:r>
              <a:rPr lang="fr-FR" sz="3000" b="0" strike="noStrike" spc="-1" dirty="0" err="1">
                <a:solidFill>
                  <a:srgbClr val="000000"/>
                </a:solidFill>
                <a:latin typeface="Suisse Int'l Light" panose="020B0304000000000000" pitchFamily="34" charset="-78"/>
                <a:ea typeface="Arial"/>
              </a:rPr>
              <a:t>Collagen</a:t>
            </a:r>
            <a:r>
              <a:rPr lang="fr-FR" sz="3000" b="0" strike="noStrike" spc="-1" dirty="0">
                <a:solidFill>
                  <a:srgbClr val="000000"/>
                </a:solidFill>
                <a:latin typeface="Suisse Int'l Light" panose="020B0304000000000000" pitchFamily="34" charset="-78"/>
                <a:ea typeface="Arial"/>
              </a:rPr>
              <a:t> Tripeptides, le diamètre des cheveux a augmenté en moyenne de 14,4 %.</a:t>
            </a:r>
            <a:r>
              <a:rPr lang="en-US" sz="3000" b="0" strike="noStrike" spc="-1" dirty="0">
                <a:solidFill>
                  <a:srgbClr val="000000"/>
                </a:solidFill>
                <a:latin typeface="Suisse Int'l Light" panose="020B0304000000000000" pitchFamily="34" charset="-78"/>
                <a:ea typeface="Arial"/>
              </a:rPr>
              <a:t> </a:t>
            </a:r>
            <a:endParaRPr lang="fr-FR" sz="3000" b="0" strike="noStrike" spc="-1" dirty="0">
              <a:latin typeface="Suisse Int'l Light" panose="020B0304000000000000" pitchFamily="34" charset="-78"/>
            </a:endParaRPr>
          </a:p>
        </p:txBody>
      </p:sp>
      <p:sp>
        <p:nvSpPr>
          <p:cNvPr id="455" name="Google Shape;503;p19"/>
          <p:cNvSpPr/>
          <p:nvPr/>
        </p:nvSpPr>
        <p:spPr bwMode="auto">
          <a:xfrm rot="16199999">
            <a:off x="296640" y="5992200"/>
            <a:ext cx="151884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a:solidFill>
                  <a:srgbClr val="000000"/>
                </a:solidFill>
                <a:latin typeface="Suisse Int'l Light" panose="020B0304000000000000" pitchFamily="34" charset="-78"/>
                <a:ea typeface="Arial"/>
              </a:rPr>
              <a:t>Participant 1</a:t>
            </a:r>
            <a:endParaRPr lang="fr-FR" sz="2000" b="0" strike="noStrike" spc="-1" dirty="0">
              <a:latin typeface="Suisse Int'l Light" panose="020B0304000000000000" pitchFamily="34" charset="-78"/>
            </a:endParaRPr>
          </a:p>
        </p:txBody>
      </p:sp>
      <p:sp>
        <p:nvSpPr>
          <p:cNvPr id="456" name="Google Shape;504;p19"/>
          <p:cNvSpPr/>
          <p:nvPr/>
        </p:nvSpPr>
        <p:spPr bwMode="auto">
          <a:xfrm rot="16199999">
            <a:off x="195840" y="8894520"/>
            <a:ext cx="1719360" cy="38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a:solidFill>
                  <a:srgbClr val="000000"/>
                </a:solidFill>
                <a:latin typeface="Suisse Int'l Light" panose="020B0304000000000000" pitchFamily="34" charset="-78"/>
                <a:ea typeface="Arial"/>
              </a:rPr>
              <a:t>Participant 2</a:t>
            </a:r>
            <a:endParaRPr lang="fr-FR" sz="2000" b="0" strike="noStrike" spc="-1" dirty="0">
              <a:latin typeface="Suisse Int'l Light" panose="020B0304000000000000" pitchFamily="34" charset="-78"/>
            </a:endParaRPr>
          </a:p>
        </p:txBody>
      </p:sp>
      <p:sp>
        <p:nvSpPr>
          <p:cNvPr id="457" name="Google Shape;505;p19"/>
          <p:cNvSpPr/>
          <p:nvPr/>
        </p:nvSpPr>
        <p:spPr bwMode="auto">
          <a:xfrm>
            <a:off x="1524240" y="11937960"/>
            <a:ext cx="14572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0</a:t>
            </a:r>
            <a:endParaRPr lang="fr-FR" sz="2000" b="0" strike="noStrike" spc="-1" dirty="0">
              <a:latin typeface="Suisse Int'l Light" panose="020B0304000000000000" pitchFamily="34" charset="-78"/>
            </a:endParaRPr>
          </a:p>
        </p:txBody>
      </p:sp>
      <p:sp>
        <p:nvSpPr>
          <p:cNvPr id="458" name="Google Shape;506;p19"/>
          <p:cNvSpPr/>
          <p:nvPr/>
        </p:nvSpPr>
        <p:spPr bwMode="auto">
          <a:xfrm>
            <a:off x="4369320" y="11937960"/>
            <a:ext cx="135540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6</a:t>
            </a:r>
            <a:endParaRPr lang="fr-FR" sz="2000" b="0" strike="noStrike" spc="-1" dirty="0">
              <a:latin typeface="Suisse Int'l Light" panose="020B0304000000000000" pitchFamily="34" charset="-78"/>
            </a:endParaRPr>
          </a:p>
        </p:txBody>
      </p:sp>
      <p:sp>
        <p:nvSpPr>
          <p:cNvPr id="459" name="Google Shape;507;p19"/>
          <p:cNvSpPr/>
          <p:nvPr/>
        </p:nvSpPr>
        <p:spPr bwMode="auto">
          <a:xfrm>
            <a:off x="7214400" y="11937960"/>
            <a:ext cx="157140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12</a:t>
            </a:r>
            <a:endParaRPr lang="fr-FR" sz="2000" b="0" strike="noStrike" spc="-1" dirty="0">
              <a:latin typeface="Suisse Int'l Light" panose="020B0304000000000000" pitchFamily="34" charset="-7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460" name="Google Shape;513;p20"/>
          <p:cNvPicPr/>
          <p:nvPr/>
        </p:nvPicPr>
        <p:blipFill>
          <a:blip r:embed="rId3"/>
          <a:stretch/>
        </p:blipFill>
        <p:spPr bwMode="auto">
          <a:xfrm>
            <a:off x="1440" y="0"/>
            <a:ext cx="24383520" cy="13715640"/>
          </a:xfrm>
          <a:prstGeom prst="rect">
            <a:avLst/>
          </a:prstGeom>
          <a:ln w="0">
            <a:noFill/>
          </a:ln>
        </p:spPr>
      </p:pic>
      <p:sp>
        <p:nvSpPr>
          <p:cNvPr id="461" name="Google Shape;514;p20"/>
          <p:cNvSpPr/>
          <p:nvPr/>
        </p:nvSpPr>
        <p:spPr bwMode="auto">
          <a:xfrm>
            <a:off x="1524240" y="1523880"/>
            <a:ext cx="21389040" cy="1396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7200" b="0" strike="noStrike" spc="-1" dirty="0">
                <a:solidFill>
                  <a:srgbClr val="000000"/>
                </a:solidFill>
                <a:latin typeface="Suisse Int'l Light" panose="020B0304000000000000" pitchFamily="34" charset="-78"/>
                <a:ea typeface="Arial"/>
              </a:rPr>
              <a:t>Les résultats de l'étude - les cheveux</a:t>
            </a:r>
            <a:endParaRPr lang="fr-FR" sz="7200" b="0" strike="noStrike" spc="-1" dirty="0">
              <a:latin typeface="Suisse Int'l Light" panose="020B0304000000000000" pitchFamily="34" charset="-78"/>
            </a:endParaRPr>
          </a:p>
        </p:txBody>
      </p:sp>
      <p:pic>
        <p:nvPicPr>
          <p:cNvPr id="462" name="Google Shape;515;p20" descr=" "/>
          <p:cNvPicPr/>
          <p:nvPr/>
        </p:nvPicPr>
        <p:blipFill>
          <a:blip r:embed="rId4"/>
          <a:stretch/>
        </p:blipFill>
        <p:spPr bwMode="auto">
          <a:xfrm>
            <a:off x="23142240" y="891360"/>
            <a:ext cx="215640" cy="288720"/>
          </a:xfrm>
          <a:prstGeom prst="rect">
            <a:avLst/>
          </a:prstGeom>
          <a:ln w="0">
            <a:noFill/>
          </a:ln>
        </p:spPr>
      </p:pic>
      <p:pic>
        <p:nvPicPr>
          <p:cNvPr id="463" name="Google Shape;516;p20" descr=" "/>
          <p:cNvPicPr/>
          <p:nvPr/>
        </p:nvPicPr>
        <p:blipFill>
          <a:blip r:embed="rId5"/>
          <a:stretch/>
        </p:blipFill>
        <p:spPr bwMode="auto">
          <a:xfrm>
            <a:off x="22837680" y="891360"/>
            <a:ext cx="43560" cy="283680"/>
          </a:xfrm>
          <a:prstGeom prst="rect">
            <a:avLst/>
          </a:prstGeom>
          <a:ln w="0">
            <a:noFill/>
          </a:ln>
        </p:spPr>
      </p:pic>
      <p:pic>
        <p:nvPicPr>
          <p:cNvPr id="464" name="Google Shape;517;p20" descr=" "/>
          <p:cNvPicPr/>
          <p:nvPr/>
        </p:nvPicPr>
        <p:blipFill>
          <a:blip r:embed="rId6"/>
          <a:stretch/>
        </p:blipFill>
        <p:spPr bwMode="auto">
          <a:xfrm>
            <a:off x="22919760" y="972360"/>
            <a:ext cx="184320" cy="207719"/>
          </a:xfrm>
          <a:prstGeom prst="rect">
            <a:avLst/>
          </a:prstGeom>
          <a:ln w="0">
            <a:noFill/>
          </a:ln>
        </p:spPr>
      </p:pic>
      <p:pic>
        <p:nvPicPr>
          <p:cNvPr id="465" name="Google Shape;518;p20" descr=" "/>
          <p:cNvPicPr/>
          <p:nvPr/>
        </p:nvPicPr>
        <p:blipFill>
          <a:blip r:embed="rId7"/>
          <a:stretch/>
        </p:blipFill>
        <p:spPr bwMode="auto">
          <a:xfrm>
            <a:off x="22611960" y="967320"/>
            <a:ext cx="198000" cy="213120"/>
          </a:xfrm>
          <a:prstGeom prst="rect">
            <a:avLst/>
          </a:prstGeom>
          <a:ln w="0">
            <a:noFill/>
          </a:ln>
        </p:spPr>
      </p:pic>
      <p:pic>
        <p:nvPicPr>
          <p:cNvPr id="466" name="Google Shape;519;p20" descr=" "/>
          <p:cNvPicPr/>
          <p:nvPr/>
        </p:nvPicPr>
        <p:blipFill>
          <a:blip r:embed="rId8"/>
          <a:stretch/>
        </p:blipFill>
        <p:spPr bwMode="auto">
          <a:xfrm>
            <a:off x="22538159" y="891360"/>
            <a:ext cx="43560" cy="283680"/>
          </a:xfrm>
          <a:prstGeom prst="rect">
            <a:avLst/>
          </a:prstGeom>
          <a:ln w="0">
            <a:noFill/>
          </a:ln>
        </p:spPr>
      </p:pic>
      <p:pic>
        <p:nvPicPr>
          <p:cNvPr id="467" name="Google Shape;520;p20" descr=" "/>
          <p:cNvPicPr/>
          <p:nvPr/>
        </p:nvPicPr>
        <p:blipFill>
          <a:blip r:embed="rId9"/>
          <a:stretch/>
        </p:blipFill>
        <p:spPr bwMode="auto">
          <a:xfrm>
            <a:off x="22284000" y="967320"/>
            <a:ext cx="215640" cy="213120"/>
          </a:xfrm>
          <a:prstGeom prst="rect">
            <a:avLst/>
          </a:prstGeom>
          <a:ln w="0">
            <a:noFill/>
          </a:ln>
        </p:spPr>
      </p:pic>
      <p:pic>
        <p:nvPicPr>
          <p:cNvPr id="468" name="Google Shape;521;p20" descr=" "/>
          <p:cNvPicPr/>
          <p:nvPr/>
        </p:nvPicPr>
        <p:blipFill>
          <a:blip r:embed="rId10"/>
          <a:stretch/>
        </p:blipFill>
        <p:spPr bwMode="auto">
          <a:xfrm>
            <a:off x="21924360" y="967320"/>
            <a:ext cx="213840" cy="213120"/>
          </a:xfrm>
          <a:prstGeom prst="rect">
            <a:avLst/>
          </a:prstGeom>
          <a:ln w="0">
            <a:noFill/>
          </a:ln>
        </p:spPr>
      </p:pic>
      <p:pic>
        <p:nvPicPr>
          <p:cNvPr id="469" name="Google Shape;522;p20" descr=" "/>
          <p:cNvPicPr/>
          <p:nvPr/>
        </p:nvPicPr>
        <p:blipFill>
          <a:blip r:embed="rId11"/>
          <a:stretch/>
        </p:blipFill>
        <p:spPr bwMode="auto">
          <a:xfrm>
            <a:off x="22168440" y="967680"/>
            <a:ext cx="103680" cy="207360"/>
          </a:xfrm>
          <a:prstGeom prst="rect">
            <a:avLst/>
          </a:prstGeom>
          <a:ln w="0">
            <a:noFill/>
          </a:ln>
        </p:spPr>
      </p:pic>
      <p:pic>
        <p:nvPicPr>
          <p:cNvPr id="470" name="Google Shape;523;p20" descr=" "/>
          <p:cNvPicPr/>
          <p:nvPr/>
        </p:nvPicPr>
        <p:blipFill>
          <a:blip r:embed="rId12"/>
          <a:stretch/>
        </p:blipFill>
        <p:spPr bwMode="auto">
          <a:xfrm>
            <a:off x="21706920" y="967320"/>
            <a:ext cx="198000" cy="213120"/>
          </a:xfrm>
          <a:prstGeom prst="rect">
            <a:avLst/>
          </a:prstGeom>
          <a:ln w="0">
            <a:noFill/>
          </a:ln>
        </p:spPr>
      </p:pic>
      <p:sp>
        <p:nvSpPr>
          <p:cNvPr id="471" name="Google Shape;524;p20"/>
          <p:cNvSpPr/>
          <p:nvPr/>
        </p:nvSpPr>
        <p:spPr bwMode="auto">
          <a:xfrm>
            <a:off x="1524240" y="3327480"/>
            <a:ext cx="1006344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a:solidFill>
                  <a:srgbClr val="000000"/>
                </a:solidFill>
                <a:latin typeface="Suisse Int'l Light" panose="020B0304000000000000" pitchFamily="34" charset="-78"/>
                <a:ea typeface="Arial"/>
              </a:rPr>
              <a:t>Photo du participant</a:t>
            </a:r>
            <a:endParaRPr lang="fr-FR" sz="3700" b="0" strike="noStrike" spc="-1" dirty="0">
              <a:latin typeface="Suisse Int'l Light" panose="020B0304000000000000" pitchFamily="34" charset="-78"/>
            </a:endParaRPr>
          </a:p>
        </p:txBody>
      </p:sp>
      <p:sp>
        <p:nvSpPr>
          <p:cNvPr id="472" name="Google Shape;525;p20"/>
          <p:cNvSpPr/>
          <p:nvPr/>
        </p:nvSpPr>
        <p:spPr bwMode="auto">
          <a:xfrm>
            <a:off x="1524240" y="4013280"/>
            <a:ext cx="1045296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buNone/>
              <a:defRPr/>
            </a:pPr>
            <a:r>
              <a:rPr lang="fr-FR" sz="3000" b="0" strike="noStrike" spc="-1" dirty="0">
                <a:solidFill>
                  <a:srgbClr val="000000"/>
                </a:solidFill>
                <a:latin typeface="Suisse Int'l Light" panose="020B0304000000000000" pitchFamily="34" charset="-78"/>
                <a:ea typeface="Arial"/>
              </a:rPr>
              <a:t>dans le groupe </a:t>
            </a:r>
            <a:r>
              <a:rPr lang="fr-FR" sz="3000" b="0" strike="noStrike" spc="-1" dirty="0" err="1">
                <a:solidFill>
                  <a:srgbClr val="000000"/>
                </a:solidFill>
                <a:latin typeface="Suisse Int'l Light" panose="020B0304000000000000" pitchFamily="34" charset="-78"/>
                <a:ea typeface="Arial"/>
              </a:rPr>
              <a:t>Promarine</a:t>
            </a:r>
            <a:r>
              <a:rPr lang="fr-FR" sz="3000" b="0" strike="noStrike" spc="-1" dirty="0">
                <a:solidFill>
                  <a:srgbClr val="000000"/>
                </a:solidFill>
                <a:latin typeface="Suisse Int'l Light" panose="020B0304000000000000" pitchFamily="34" charset="-78"/>
                <a:ea typeface="Arial"/>
              </a:rPr>
              <a:t> </a:t>
            </a:r>
            <a:r>
              <a:rPr lang="fr-FR" sz="3000" b="0" strike="noStrike" spc="-1" dirty="0" err="1">
                <a:solidFill>
                  <a:srgbClr val="000000"/>
                </a:solidFill>
                <a:latin typeface="Suisse Int'l Light" panose="020B0304000000000000" pitchFamily="34" charset="-78"/>
                <a:ea typeface="Arial"/>
              </a:rPr>
              <a:t>Collagen</a:t>
            </a:r>
            <a:r>
              <a:rPr lang="fr-FR" sz="3000" b="0" strike="noStrike" spc="-1" dirty="0">
                <a:solidFill>
                  <a:srgbClr val="000000"/>
                </a:solidFill>
                <a:latin typeface="Suisse Int'l Light" panose="020B0304000000000000" pitchFamily="34" charset="-78"/>
                <a:ea typeface="Arial"/>
              </a:rPr>
              <a:t> Tripeptides. Sur la photo. vous pouvez voir que les cheveux ont l'air plus épais</a:t>
            </a:r>
            <a:endParaRPr lang="fr-FR" sz="3000" b="0" strike="noStrike" spc="-1" dirty="0">
              <a:latin typeface="Suisse Int'l Light" panose="020B0304000000000000" pitchFamily="34" charset="-78"/>
            </a:endParaRPr>
          </a:p>
        </p:txBody>
      </p:sp>
      <p:sp>
        <p:nvSpPr>
          <p:cNvPr id="473" name="Google Shape;526;p20"/>
          <p:cNvSpPr/>
          <p:nvPr/>
        </p:nvSpPr>
        <p:spPr bwMode="auto">
          <a:xfrm>
            <a:off x="12168000" y="3327480"/>
            <a:ext cx="846504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Évaluation de la perte de cheveux</a:t>
            </a:r>
            <a:endParaRPr lang="fr-FR" sz="3700" b="0" strike="noStrike" spc="-1" dirty="0">
              <a:latin typeface="Suisse Int'l Light" panose="020B0304000000000000" pitchFamily="34" charset="-78"/>
            </a:endParaRPr>
          </a:p>
        </p:txBody>
      </p:sp>
      <p:sp>
        <p:nvSpPr>
          <p:cNvPr id="474" name="Google Shape;527;p20"/>
          <p:cNvSpPr/>
          <p:nvPr/>
        </p:nvSpPr>
        <p:spPr bwMode="auto">
          <a:xfrm>
            <a:off x="12168000" y="4013280"/>
            <a:ext cx="10452960" cy="1498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buNone/>
              <a:defRPr/>
            </a:pPr>
            <a:r>
              <a:rPr lang="fr-FR" sz="3000" b="0" strike="noStrike" spc="-1" dirty="0">
                <a:solidFill>
                  <a:srgbClr val="000000"/>
                </a:solidFill>
                <a:latin typeface="Suisse Int'l Light" panose="020B0304000000000000" pitchFamily="34" charset="-78"/>
                <a:ea typeface="Arial"/>
              </a:rPr>
              <a:t>Après un traitement de 12 semaines de </a:t>
            </a:r>
            <a:r>
              <a:rPr lang="fr-FR" sz="3000" b="0" strike="noStrike" spc="-1" dirty="0" err="1">
                <a:solidFill>
                  <a:srgbClr val="000000"/>
                </a:solidFill>
                <a:latin typeface="Suisse Int'l Light" panose="020B0304000000000000" pitchFamily="34" charset="-78"/>
                <a:ea typeface="Arial"/>
              </a:rPr>
              <a:t>Promarine</a:t>
            </a:r>
            <a:r>
              <a:rPr lang="fr-FR" sz="3000" b="0" strike="noStrike" spc="-1" dirty="0">
                <a:solidFill>
                  <a:srgbClr val="000000"/>
                </a:solidFill>
                <a:latin typeface="Suisse Int'l Light" panose="020B0304000000000000" pitchFamily="34" charset="-78"/>
                <a:ea typeface="Arial"/>
              </a:rPr>
              <a:t> </a:t>
            </a:r>
            <a:r>
              <a:rPr lang="fr-FR" sz="3000" b="0" strike="noStrike" spc="-1" dirty="0" err="1">
                <a:solidFill>
                  <a:srgbClr val="000000"/>
                </a:solidFill>
                <a:latin typeface="Suisse Int'l Light" panose="020B0304000000000000" pitchFamily="34" charset="-78"/>
                <a:ea typeface="Arial"/>
              </a:rPr>
              <a:t>Collagen</a:t>
            </a:r>
            <a:r>
              <a:rPr lang="fr-FR" sz="3000" b="0" strike="noStrike" spc="-1" dirty="0">
                <a:solidFill>
                  <a:srgbClr val="000000"/>
                </a:solidFill>
                <a:latin typeface="Suisse Int'l Light" panose="020B0304000000000000" pitchFamily="34" charset="-78"/>
                <a:ea typeface="Arial"/>
              </a:rPr>
              <a:t> Tripeptides, la perte de cheveux après le lavage de la tête a été significativement réduite, de 25,4 % en moyenne. </a:t>
            </a:r>
            <a:endParaRPr lang="fr-FR" sz="3000" b="0" strike="noStrike" spc="-1" dirty="0">
              <a:latin typeface="Suisse Int'l Light" panose="020B0304000000000000" pitchFamily="34" charset="-78"/>
            </a:endParaRPr>
          </a:p>
        </p:txBody>
      </p:sp>
      <p:sp>
        <p:nvSpPr>
          <p:cNvPr id="475" name="Google Shape;528;p20"/>
          <p:cNvSpPr/>
          <p:nvPr/>
        </p:nvSpPr>
        <p:spPr bwMode="auto">
          <a:xfrm rot="16199999">
            <a:off x="11071079" y="9430920"/>
            <a:ext cx="27514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Perte</a:t>
            </a:r>
            <a:r>
              <a:rPr lang="en-US" sz="2000" b="0" strike="noStrike" spc="-1" dirty="0">
                <a:solidFill>
                  <a:srgbClr val="000000"/>
                </a:solidFill>
                <a:latin typeface="Suisse Int'l Light" panose="020B0304000000000000" pitchFamily="34" charset="-78"/>
                <a:ea typeface="Arial"/>
              </a:rPr>
              <a:t> de </a:t>
            </a:r>
            <a:r>
              <a:rPr lang="en-US" sz="2000" b="0" strike="noStrike" spc="-1" dirty="0" err="1">
                <a:solidFill>
                  <a:srgbClr val="000000"/>
                </a:solidFill>
                <a:latin typeface="Suisse Int'l Light" panose="020B0304000000000000" pitchFamily="34" charset="-78"/>
                <a:ea typeface="Arial"/>
              </a:rPr>
              <a:t>cheveux</a:t>
            </a:r>
            <a:r>
              <a:rPr lang="en-US" sz="2000" b="0" strike="noStrike" spc="-1" dirty="0">
                <a:solidFill>
                  <a:srgbClr val="000000"/>
                </a:solidFill>
                <a:latin typeface="Suisse Int'l Light" panose="020B0304000000000000" pitchFamily="34" charset="-78"/>
                <a:ea typeface="Arial"/>
              </a:rPr>
              <a:t> (mg)</a:t>
            </a:r>
            <a:endParaRPr lang="fr-FR" sz="2000" b="0" strike="noStrike" spc="-1" dirty="0">
              <a:latin typeface="Suisse Int'l Light" panose="020B0304000000000000" pitchFamily="34" charset="-78"/>
            </a:endParaRPr>
          </a:p>
        </p:txBody>
      </p:sp>
      <p:sp>
        <p:nvSpPr>
          <p:cNvPr id="476" name="Google Shape;529;p20"/>
          <p:cNvSpPr/>
          <p:nvPr/>
        </p:nvSpPr>
        <p:spPr bwMode="auto">
          <a:xfrm>
            <a:off x="12439079" y="10655280"/>
            <a:ext cx="9226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0.0</a:t>
            </a:r>
            <a:endParaRPr lang="fr-FR" sz="2000" b="0" strike="noStrike" spc="-1" dirty="0">
              <a:latin typeface="Suisse Int'l Light" panose="020B0304000000000000" pitchFamily="34" charset="-78"/>
            </a:endParaRPr>
          </a:p>
        </p:txBody>
      </p:sp>
      <p:sp>
        <p:nvSpPr>
          <p:cNvPr id="477" name="Google Shape;530;p20"/>
          <p:cNvSpPr/>
          <p:nvPr/>
        </p:nvSpPr>
        <p:spPr bwMode="auto">
          <a:xfrm>
            <a:off x="12451680" y="1017288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10.0</a:t>
            </a:r>
            <a:endParaRPr lang="fr-FR" sz="2000" b="0" strike="noStrike" spc="-1" dirty="0">
              <a:latin typeface="Suisse Int'l Light" panose="020B0304000000000000" pitchFamily="34" charset="-78"/>
            </a:endParaRPr>
          </a:p>
        </p:txBody>
      </p:sp>
      <p:sp>
        <p:nvSpPr>
          <p:cNvPr id="478" name="Google Shape;531;p20"/>
          <p:cNvSpPr/>
          <p:nvPr/>
        </p:nvSpPr>
        <p:spPr bwMode="auto">
          <a:xfrm>
            <a:off x="12439079" y="9690120"/>
            <a:ext cx="9226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20.0</a:t>
            </a:r>
            <a:endParaRPr lang="fr-FR" sz="2000" b="0" strike="noStrike" spc="-1" dirty="0">
              <a:latin typeface="Suisse Int'l Light" panose="020B0304000000000000" pitchFamily="34" charset="-78"/>
            </a:endParaRPr>
          </a:p>
        </p:txBody>
      </p:sp>
      <p:sp>
        <p:nvSpPr>
          <p:cNvPr id="479" name="Google Shape;532;p20"/>
          <p:cNvSpPr/>
          <p:nvPr/>
        </p:nvSpPr>
        <p:spPr bwMode="auto">
          <a:xfrm>
            <a:off x="12502440" y="9207360"/>
            <a:ext cx="858960" cy="338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30.0</a:t>
            </a:r>
            <a:endParaRPr lang="fr-FR" sz="2000" b="0" strike="noStrike" spc="-1" dirty="0">
              <a:latin typeface="Suisse Int'l Light" panose="020B0304000000000000" pitchFamily="34" charset="-78"/>
            </a:endParaRPr>
          </a:p>
        </p:txBody>
      </p:sp>
      <p:sp>
        <p:nvSpPr>
          <p:cNvPr id="480" name="Google Shape;533;p20"/>
          <p:cNvSpPr/>
          <p:nvPr/>
        </p:nvSpPr>
        <p:spPr bwMode="auto">
          <a:xfrm>
            <a:off x="12439079" y="8712360"/>
            <a:ext cx="9226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40.0</a:t>
            </a:r>
            <a:endParaRPr lang="fr-FR" sz="2000" b="0" strike="noStrike" spc="-1" dirty="0">
              <a:latin typeface="Suisse Int'l Light" panose="020B0304000000000000" pitchFamily="34" charset="-78"/>
            </a:endParaRPr>
          </a:p>
        </p:txBody>
      </p:sp>
      <p:sp>
        <p:nvSpPr>
          <p:cNvPr id="481" name="Google Shape;534;p20"/>
          <p:cNvSpPr/>
          <p:nvPr/>
        </p:nvSpPr>
        <p:spPr bwMode="auto">
          <a:xfrm>
            <a:off x="12426480" y="8229600"/>
            <a:ext cx="9352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50.0</a:t>
            </a:r>
            <a:endParaRPr lang="fr-FR" sz="2000" b="0" strike="noStrike" spc="-1" dirty="0">
              <a:latin typeface="Suisse Int'l Light" panose="020B0304000000000000" pitchFamily="34" charset="-78"/>
            </a:endParaRPr>
          </a:p>
        </p:txBody>
      </p:sp>
      <p:sp>
        <p:nvSpPr>
          <p:cNvPr id="482" name="Google Shape;535;p20"/>
          <p:cNvSpPr/>
          <p:nvPr/>
        </p:nvSpPr>
        <p:spPr bwMode="auto">
          <a:xfrm>
            <a:off x="12451680" y="774684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60.0</a:t>
            </a:r>
            <a:endParaRPr lang="fr-FR" sz="2000" b="0" strike="noStrike" spc="-1" dirty="0">
              <a:latin typeface="Suisse Int'l Light" panose="020B0304000000000000" pitchFamily="34" charset="-78"/>
            </a:endParaRPr>
          </a:p>
        </p:txBody>
      </p:sp>
      <p:sp>
        <p:nvSpPr>
          <p:cNvPr id="483" name="Google Shape;536;p20"/>
          <p:cNvSpPr/>
          <p:nvPr/>
        </p:nvSpPr>
        <p:spPr bwMode="auto">
          <a:xfrm>
            <a:off x="12439079" y="7264440"/>
            <a:ext cx="922680" cy="338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70.0</a:t>
            </a:r>
            <a:endParaRPr lang="fr-FR" sz="2000" b="0" strike="noStrike" spc="-1" dirty="0">
              <a:latin typeface="Suisse Int'l Light" panose="020B0304000000000000" pitchFamily="34" charset="-78"/>
            </a:endParaRPr>
          </a:p>
        </p:txBody>
      </p:sp>
      <p:sp>
        <p:nvSpPr>
          <p:cNvPr id="484" name="Google Shape;537;p20"/>
          <p:cNvSpPr/>
          <p:nvPr/>
        </p:nvSpPr>
        <p:spPr bwMode="auto">
          <a:xfrm>
            <a:off x="12515400" y="6769080"/>
            <a:ext cx="84636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80.0</a:t>
            </a:r>
            <a:endParaRPr lang="fr-FR" sz="2000" b="0" strike="noStrike" spc="-1" dirty="0">
              <a:latin typeface="Suisse Int'l Light" panose="020B0304000000000000" pitchFamily="34" charset="-78"/>
            </a:endParaRPr>
          </a:p>
        </p:txBody>
      </p:sp>
      <p:sp>
        <p:nvSpPr>
          <p:cNvPr id="485" name="Google Shape;538;p20"/>
          <p:cNvSpPr/>
          <p:nvPr/>
        </p:nvSpPr>
        <p:spPr bwMode="auto">
          <a:xfrm>
            <a:off x="14056560" y="10223640"/>
            <a:ext cx="9352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57.8</a:t>
            </a:r>
            <a:endParaRPr lang="fr-FR" sz="2000" b="0" strike="noStrike" spc="-1" dirty="0">
              <a:latin typeface="Suisse Int'l Light" panose="020B0304000000000000" pitchFamily="34" charset="-78"/>
            </a:endParaRPr>
          </a:p>
        </p:txBody>
      </p:sp>
      <p:sp>
        <p:nvSpPr>
          <p:cNvPr id="486" name="Google Shape;539;p20"/>
          <p:cNvSpPr/>
          <p:nvPr/>
        </p:nvSpPr>
        <p:spPr bwMode="auto">
          <a:xfrm>
            <a:off x="15275880" y="1022364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62.8</a:t>
            </a:r>
            <a:endParaRPr lang="fr-FR" sz="2000" b="0" strike="noStrike" spc="-1" dirty="0">
              <a:latin typeface="Suisse Int'l Light" panose="020B0304000000000000" pitchFamily="34" charset="-78"/>
            </a:endParaRPr>
          </a:p>
        </p:txBody>
      </p:sp>
      <p:sp>
        <p:nvSpPr>
          <p:cNvPr id="487" name="Google Shape;540;p20"/>
          <p:cNvSpPr/>
          <p:nvPr/>
        </p:nvSpPr>
        <p:spPr bwMode="auto">
          <a:xfrm>
            <a:off x="16507800" y="1022364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52.5</a:t>
            </a:r>
            <a:endParaRPr lang="fr-FR" sz="2000" b="0" strike="noStrike" spc="-1" dirty="0">
              <a:latin typeface="Suisse Int'l Light" panose="020B0304000000000000" pitchFamily="34" charset="-78"/>
            </a:endParaRPr>
          </a:p>
        </p:txBody>
      </p:sp>
      <p:sp>
        <p:nvSpPr>
          <p:cNvPr id="488" name="Google Shape;541;p20"/>
          <p:cNvSpPr/>
          <p:nvPr/>
        </p:nvSpPr>
        <p:spPr bwMode="auto">
          <a:xfrm>
            <a:off x="18324000" y="1022364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48.5</a:t>
            </a:r>
            <a:endParaRPr lang="fr-FR" sz="2000" b="0" strike="noStrike" spc="-1" dirty="0">
              <a:latin typeface="Suisse Int'l Light" panose="020B0304000000000000" pitchFamily="34" charset="-78"/>
            </a:endParaRPr>
          </a:p>
        </p:txBody>
      </p:sp>
      <p:sp>
        <p:nvSpPr>
          <p:cNvPr id="489" name="Google Shape;542;p20"/>
          <p:cNvSpPr/>
          <p:nvPr/>
        </p:nvSpPr>
        <p:spPr bwMode="auto">
          <a:xfrm>
            <a:off x="19556280" y="10223640"/>
            <a:ext cx="88452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47.6</a:t>
            </a:r>
            <a:endParaRPr lang="fr-FR" sz="2000" b="0" strike="noStrike" spc="-1" dirty="0">
              <a:latin typeface="Suisse Int'l Light" panose="020B0304000000000000" pitchFamily="34" charset="-78"/>
            </a:endParaRPr>
          </a:p>
        </p:txBody>
      </p:sp>
      <p:sp>
        <p:nvSpPr>
          <p:cNvPr id="490" name="Google Shape;543;p20"/>
          <p:cNvSpPr/>
          <p:nvPr/>
        </p:nvSpPr>
        <p:spPr bwMode="auto">
          <a:xfrm>
            <a:off x="20813760" y="10223640"/>
            <a:ext cx="83376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36.2</a:t>
            </a:r>
            <a:endParaRPr lang="fr-FR" sz="2000" b="0" strike="noStrike" spc="-1" dirty="0">
              <a:latin typeface="Suisse Int'l Light" panose="020B0304000000000000" pitchFamily="34" charset="-78"/>
            </a:endParaRPr>
          </a:p>
        </p:txBody>
      </p:sp>
      <p:sp>
        <p:nvSpPr>
          <p:cNvPr id="491" name="Google Shape;544;p20"/>
          <p:cNvSpPr/>
          <p:nvPr/>
        </p:nvSpPr>
        <p:spPr bwMode="auto">
          <a:xfrm>
            <a:off x="1524240" y="11937960"/>
            <a:ext cx="131796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0</a:t>
            </a:r>
            <a:endParaRPr lang="fr-FR" sz="2000" b="0" strike="noStrike" spc="-1" dirty="0">
              <a:latin typeface="Suisse Int'l Light" panose="020B0304000000000000" pitchFamily="34" charset="-78"/>
            </a:endParaRPr>
          </a:p>
        </p:txBody>
      </p:sp>
      <p:sp>
        <p:nvSpPr>
          <p:cNvPr id="492" name="Google Shape;545;p20"/>
          <p:cNvSpPr/>
          <p:nvPr/>
        </p:nvSpPr>
        <p:spPr bwMode="auto">
          <a:xfrm>
            <a:off x="4369320" y="11937960"/>
            <a:ext cx="15958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6</a:t>
            </a:r>
            <a:endParaRPr lang="fr-FR" sz="2000" b="0" strike="noStrike" spc="-1" dirty="0">
              <a:latin typeface="Suisse Int'l Light" panose="020B0304000000000000" pitchFamily="34" charset="-78"/>
            </a:endParaRPr>
          </a:p>
        </p:txBody>
      </p:sp>
      <p:sp>
        <p:nvSpPr>
          <p:cNvPr id="493" name="Google Shape;546;p20"/>
          <p:cNvSpPr/>
          <p:nvPr/>
        </p:nvSpPr>
        <p:spPr bwMode="auto">
          <a:xfrm>
            <a:off x="7214400" y="11937960"/>
            <a:ext cx="149184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12</a:t>
            </a:r>
            <a:endParaRPr lang="fr-FR" sz="2000" b="0" strike="noStrike" spc="-1" dirty="0">
              <a:latin typeface="Suisse Int'l Light" panose="020B0304000000000000" pitchFamily="34" charset="-78"/>
            </a:endParaRPr>
          </a:p>
        </p:txBody>
      </p:sp>
      <p:sp>
        <p:nvSpPr>
          <p:cNvPr id="494" name="Google Shape;547;p20"/>
          <p:cNvSpPr/>
          <p:nvPr/>
        </p:nvSpPr>
        <p:spPr bwMode="auto">
          <a:xfrm>
            <a:off x="15182280" y="11011680"/>
            <a:ext cx="112572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defRPr/>
            </a:pPr>
            <a:r>
              <a:rPr lang="en-US" sz="2000" b="0" strike="noStrike" spc="-1" dirty="0">
                <a:solidFill>
                  <a:srgbClr val="000000"/>
                </a:solidFill>
                <a:latin typeface="Suisse Int'l Light" panose="020B0304000000000000" pitchFamily="34" charset="-78"/>
                <a:ea typeface="Arial"/>
              </a:rPr>
              <a:t>Placebo</a:t>
            </a:r>
            <a:endParaRPr lang="fr-FR" sz="2000" b="0" strike="noStrike" spc="-1" dirty="0">
              <a:latin typeface="Suisse Int'l Light" panose="020B0304000000000000" pitchFamily="34" charset="-78"/>
            </a:endParaRPr>
          </a:p>
        </p:txBody>
      </p:sp>
      <p:sp>
        <p:nvSpPr>
          <p:cNvPr id="495" name="Google Shape;548;p20"/>
          <p:cNvSpPr/>
          <p:nvPr/>
        </p:nvSpPr>
        <p:spPr bwMode="auto">
          <a:xfrm>
            <a:off x="18214920" y="11017079"/>
            <a:ext cx="358992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err="1">
                <a:solidFill>
                  <a:srgbClr val="000000"/>
                </a:solidFill>
                <a:latin typeface="Suisse Int'l Light" panose="020B0304000000000000" pitchFamily="34" charset="-78"/>
                <a:ea typeface="Arial"/>
              </a:rPr>
              <a:t>Promarine</a:t>
            </a:r>
            <a:r>
              <a:rPr lang="en-US" sz="2000" b="0" strike="noStrike" spc="-1" dirty="0">
                <a:solidFill>
                  <a:srgbClr val="000000"/>
                </a:solidFill>
                <a:latin typeface="Suisse Int'l Light" panose="020B0304000000000000" pitchFamily="34" charset="-78"/>
                <a:ea typeface="Arial"/>
              </a:rPr>
              <a:t> Collagen Tripeptides</a:t>
            </a:r>
            <a:endParaRPr lang="fr-FR" sz="2000" b="0" strike="noStrike" spc="-1" dirty="0">
              <a:latin typeface="Suisse Int'l Light" panose="020B0304000000000000" pitchFamily="34" charset="-78"/>
            </a:endParaRPr>
          </a:p>
        </p:txBody>
      </p:sp>
      <p:sp>
        <p:nvSpPr>
          <p:cNvPr id="496" name="Google Shape;549;p20"/>
          <p:cNvSpPr/>
          <p:nvPr/>
        </p:nvSpPr>
        <p:spPr bwMode="auto">
          <a:xfrm>
            <a:off x="15153120" y="11874600"/>
            <a:ext cx="1354320" cy="452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0</a:t>
            </a:r>
            <a:endParaRPr lang="fr-FR" sz="2000" b="0" strike="noStrike" spc="-1" dirty="0">
              <a:latin typeface="Suisse Int'l Light" panose="020B0304000000000000" pitchFamily="34" charset="-78"/>
            </a:endParaRPr>
          </a:p>
        </p:txBody>
      </p:sp>
      <p:sp>
        <p:nvSpPr>
          <p:cNvPr id="497" name="Google Shape;550;p20"/>
          <p:cNvSpPr/>
          <p:nvPr/>
        </p:nvSpPr>
        <p:spPr bwMode="auto">
          <a:xfrm>
            <a:off x="17579160" y="11874600"/>
            <a:ext cx="134460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6</a:t>
            </a:r>
            <a:endParaRPr lang="fr-FR" sz="2000" b="0" strike="noStrike" spc="-1" dirty="0">
              <a:latin typeface="Suisse Int'l Light" panose="020B0304000000000000" pitchFamily="34" charset="-78"/>
            </a:endParaRPr>
          </a:p>
        </p:txBody>
      </p:sp>
      <p:sp>
        <p:nvSpPr>
          <p:cNvPr id="498" name="Google Shape;551;p20"/>
          <p:cNvSpPr/>
          <p:nvPr/>
        </p:nvSpPr>
        <p:spPr bwMode="auto">
          <a:xfrm>
            <a:off x="19992240" y="11874600"/>
            <a:ext cx="1654920" cy="452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12</a:t>
            </a:r>
            <a:endParaRPr lang="fr-FR" sz="2000" b="0" strike="noStrike" spc="-1" dirty="0">
              <a:latin typeface="Suisse Int'l Light" panose="020B0304000000000000" pitchFamily="34" charset="-7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499" name="Google Shape;557;p21"/>
          <p:cNvPicPr/>
          <p:nvPr/>
        </p:nvPicPr>
        <p:blipFill>
          <a:blip r:embed="rId3"/>
          <a:stretch/>
        </p:blipFill>
        <p:spPr bwMode="auto">
          <a:xfrm>
            <a:off x="1440" y="0"/>
            <a:ext cx="24383520" cy="13715640"/>
          </a:xfrm>
          <a:prstGeom prst="rect">
            <a:avLst/>
          </a:prstGeom>
          <a:ln w="0">
            <a:noFill/>
          </a:ln>
        </p:spPr>
      </p:pic>
      <p:sp>
        <p:nvSpPr>
          <p:cNvPr id="500" name="Google Shape;558;p21"/>
          <p:cNvSpPr/>
          <p:nvPr/>
        </p:nvSpPr>
        <p:spPr bwMode="auto">
          <a:xfrm>
            <a:off x="1524240" y="1523880"/>
            <a:ext cx="21389040" cy="1396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7200" b="0" strike="noStrike" spc="-1" dirty="0">
                <a:solidFill>
                  <a:srgbClr val="000000"/>
                </a:solidFill>
                <a:latin typeface="Suisse Int'l Light" panose="020B0304000000000000" pitchFamily="34" charset="-78"/>
                <a:ea typeface="Arial"/>
              </a:rPr>
              <a:t>Les résultats de l'étude - ongles</a:t>
            </a:r>
            <a:endParaRPr lang="fr-FR" sz="7200" b="0" strike="noStrike" spc="-1" dirty="0">
              <a:latin typeface="Suisse Int'l Light" panose="020B0304000000000000" pitchFamily="34" charset="-78"/>
            </a:endParaRPr>
          </a:p>
        </p:txBody>
      </p:sp>
      <p:pic>
        <p:nvPicPr>
          <p:cNvPr id="501" name="Google Shape;559;p21" descr=" "/>
          <p:cNvPicPr/>
          <p:nvPr/>
        </p:nvPicPr>
        <p:blipFill>
          <a:blip r:embed="rId4"/>
          <a:stretch/>
        </p:blipFill>
        <p:spPr bwMode="auto">
          <a:xfrm>
            <a:off x="23142240" y="891360"/>
            <a:ext cx="215640" cy="288720"/>
          </a:xfrm>
          <a:prstGeom prst="rect">
            <a:avLst/>
          </a:prstGeom>
          <a:ln w="0">
            <a:noFill/>
          </a:ln>
        </p:spPr>
      </p:pic>
      <p:pic>
        <p:nvPicPr>
          <p:cNvPr id="502" name="Google Shape;560;p21" descr=" "/>
          <p:cNvPicPr/>
          <p:nvPr/>
        </p:nvPicPr>
        <p:blipFill>
          <a:blip r:embed="rId5"/>
          <a:stretch/>
        </p:blipFill>
        <p:spPr bwMode="auto">
          <a:xfrm>
            <a:off x="22837680" y="891360"/>
            <a:ext cx="43560" cy="283680"/>
          </a:xfrm>
          <a:prstGeom prst="rect">
            <a:avLst/>
          </a:prstGeom>
          <a:ln w="0">
            <a:noFill/>
          </a:ln>
        </p:spPr>
      </p:pic>
      <p:pic>
        <p:nvPicPr>
          <p:cNvPr id="503" name="Google Shape;561;p21" descr=" "/>
          <p:cNvPicPr/>
          <p:nvPr/>
        </p:nvPicPr>
        <p:blipFill>
          <a:blip r:embed="rId6"/>
          <a:stretch/>
        </p:blipFill>
        <p:spPr bwMode="auto">
          <a:xfrm>
            <a:off x="22919760" y="972360"/>
            <a:ext cx="184320" cy="207719"/>
          </a:xfrm>
          <a:prstGeom prst="rect">
            <a:avLst/>
          </a:prstGeom>
          <a:ln w="0">
            <a:noFill/>
          </a:ln>
        </p:spPr>
      </p:pic>
      <p:pic>
        <p:nvPicPr>
          <p:cNvPr id="504" name="Google Shape;562;p21" descr=" "/>
          <p:cNvPicPr/>
          <p:nvPr/>
        </p:nvPicPr>
        <p:blipFill>
          <a:blip r:embed="rId7"/>
          <a:stretch/>
        </p:blipFill>
        <p:spPr bwMode="auto">
          <a:xfrm>
            <a:off x="22611960" y="967320"/>
            <a:ext cx="198000" cy="213120"/>
          </a:xfrm>
          <a:prstGeom prst="rect">
            <a:avLst/>
          </a:prstGeom>
          <a:ln w="0">
            <a:noFill/>
          </a:ln>
        </p:spPr>
      </p:pic>
      <p:pic>
        <p:nvPicPr>
          <p:cNvPr id="505" name="Google Shape;563;p21" descr=" "/>
          <p:cNvPicPr/>
          <p:nvPr/>
        </p:nvPicPr>
        <p:blipFill>
          <a:blip r:embed="rId8"/>
          <a:stretch/>
        </p:blipFill>
        <p:spPr bwMode="auto">
          <a:xfrm>
            <a:off x="22538159" y="891360"/>
            <a:ext cx="43560" cy="283680"/>
          </a:xfrm>
          <a:prstGeom prst="rect">
            <a:avLst/>
          </a:prstGeom>
          <a:ln w="0">
            <a:noFill/>
          </a:ln>
        </p:spPr>
      </p:pic>
      <p:pic>
        <p:nvPicPr>
          <p:cNvPr id="506" name="Google Shape;564;p21" descr=" "/>
          <p:cNvPicPr/>
          <p:nvPr/>
        </p:nvPicPr>
        <p:blipFill>
          <a:blip r:embed="rId9"/>
          <a:stretch/>
        </p:blipFill>
        <p:spPr bwMode="auto">
          <a:xfrm>
            <a:off x="22284000" y="967320"/>
            <a:ext cx="215640" cy="213120"/>
          </a:xfrm>
          <a:prstGeom prst="rect">
            <a:avLst/>
          </a:prstGeom>
          <a:ln w="0">
            <a:noFill/>
          </a:ln>
        </p:spPr>
      </p:pic>
      <p:pic>
        <p:nvPicPr>
          <p:cNvPr id="507" name="Google Shape;565;p21" descr=" "/>
          <p:cNvPicPr/>
          <p:nvPr/>
        </p:nvPicPr>
        <p:blipFill>
          <a:blip r:embed="rId10"/>
          <a:stretch/>
        </p:blipFill>
        <p:spPr bwMode="auto">
          <a:xfrm>
            <a:off x="21924360" y="967320"/>
            <a:ext cx="213840" cy="213120"/>
          </a:xfrm>
          <a:prstGeom prst="rect">
            <a:avLst/>
          </a:prstGeom>
          <a:ln w="0">
            <a:noFill/>
          </a:ln>
        </p:spPr>
      </p:pic>
      <p:pic>
        <p:nvPicPr>
          <p:cNvPr id="508" name="Google Shape;566;p21" descr=" "/>
          <p:cNvPicPr/>
          <p:nvPr/>
        </p:nvPicPr>
        <p:blipFill>
          <a:blip r:embed="rId11"/>
          <a:stretch/>
        </p:blipFill>
        <p:spPr bwMode="auto">
          <a:xfrm>
            <a:off x="22168440" y="967680"/>
            <a:ext cx="103680" cy="207360"/>
          </a:xfrm>
          <a:prstGeom prst="rect">
            <a:avLst/>
          </a:prstGeom>
          <a:ln w="0">
            <a:noFill/>
          </a:ln>
        </p:spPr>
      </p:pic>
      <p:pic>
        <p:nvPicPr>
          <p:cNvPr id="509" name="Google Shape;567;p21" descr=" "/>
          <p:cNvPicPr/>
          <p:nvPr/>
        </p:nvPicPr>
        <p:blipFill>
          <a:blip r:embed="rId12"/>
          <a:stretch/>
        </p:blipFill>
        <p:spPr bwMode="auto">
          <a:xfrm>
            <a:off x="21706920" y="967320"/>
            <a:ext cx="198000" cy="213120"/>
          </a:xfrm>
          <a:prstGeom prst="rect">
            <a:avLst/>
          </a:prstGeom>
          <a:ln w="0">
            <a:noFill/>
          </a:ln>
        </p:spPr>
      </p:pic>
      <p:sp>
        <p:nvSpPr>
          <p:cNvPr id="510" name="Google Shape;568;p21"/>
          <p:cNvSpPr/>
          <p:nvPr/>
        </p:nvSpPr>
        <p:spPr bwMode="auto">
          <a:xfrm>
            <a:off x="1524240" y="3327480"/>
            <a:ext cx="1006344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a:solidFill>
                  <a:srgbClr val="000000"/>
                </a:solidFill>
                <a:latin typeface="Suisse Int'l Light" panose="020B0304000000000000" pitchFamily="34" charset="-78"/>
                <a:ea typeface="Arial"/>
              </a:rPr>
              <a:t>Photo du participant</a:t>
            </a:r>
            <a:endParaRPr lang="fr-FR" sz="3700" b="0" strike="noStrike" spc="-1" dirty="0">
              <a:latin typeface="Suisse Int'l Light" panose="020B0304000000000000" pitchFamily="34" charset="-78"/>
            </a:endParaRPr>
          </a:p>
        </p:txBody>
      </p:sp>
      <p:sp>
        <p:nvSpPr>
          <p:cNvPr id="511" name="Google Shape;569;p21"/>
          <p:cNvSpPr/>
          <p:nvPr/>
        </p:nvSpPr>
        <p:spPr bwMode="auto">
          <a:xfrm>
            <a:off x="1524240" y="4013280"/>
            <a:ext cx="10452960" cy="58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000000"/>
                </a:solidFill>
                <a:latin typeface="Suisse Int'l Light" panose="020B0304000000000000" pitchFamily="34" charset="-78"/>
                <a:ea typeface="Arial"/>
              </a:rPr>
              <a:t>dans le groupe des </a:t>
            </a:r>
            <a:r>
              <a:rPr lang="fr-FR" sz="3000" b="0" strike="noStrike" spc="-1" dirty="0" err="1">
                <a:solidFill>
                  <a:srgbClr val="000000"/>
                </a:solidFill>
                <a:latin typeface="Suisse Int'l Light" panose="020B0304000000000000" pitchFamily="34" charset="-78"/>
                <a:ea typeface="Arial"/>
              </a:rPr>
              <a:t>Promarine</a:t>
            </a:r>
            <a:r>
              <a:rPr lang="fr-FR" sz="3000" b="0" strike="noStrike" spc="-1" dirty="0">
                <a:solidFill>
                  <a:srgbClr val="000000"/>
                </a:solidFill>
                <a:latin typeface="Suisse Int'l Light" panose="020B0304000000000000" pitchFamily="34" charset="-78"/>
                <a:ea typeface="Arial"/>
              </a:rPr>
              <a:t> </a:t>
            </a:r>
            <a:r>
              <a:rPr lang="fr-FR" sz="3000" b="0" strike="noStrike" spc="-1" dirty="0" err="1">
                <a:solidFill>
                  <a:srgbClr val="000000"/>
                </a:solidFill>
                <a:latin typeface="Suisse Int'l Light" panose="020B0304000000000000" pitchFamily="34" charset="-78"/>
                <a:ea typeface="Arial"/>
              </a:rPr>
              <a:t>Collagen</a:t>
            </a:r>
            <a:r>
              <a:rPr lang="fr-FR" sz="3000" b="0" strike="noStrike" spc="-1" dirty="0">
                <a:solidFill>
                  <a:srgbClr val="000000"/>
                </a:solidFill>
                <a:latin typeface="Suisse Int'l Light" panose="020B0304000000000000" pitchFamily="34" charset="-78"/>
                <a:ea typeface="Arial"/>
              </a:rPr>
              <a:t> Tripeptides.</a:t>
            </a:r>
            <a:endParaRPr lang="fr-FR" sz="3000" b="0" strike="noStrike" spc="-1" dirty="0">
              <a:latin typeface="Suisse Int'l Light" panose="020B0304000000000000" pitchFamily="34" charset="-78"/>
            </a:endParaRPr>
          </a:p>
        </p:txBody>
      </p:sp>
      <p:sp>
        <p:nvSpPr>
          <p:cNvPr id="512" name="Google Shape;570;p21"/>
          <p:cNvSpPr/>
          <p:nvPr/>
        </p:nvSpPr>
        <p:spPr bwMode="auto">
          <a:xfrm>
            <a:off x="12168000" y="3327480"/>
            <a:ext cx="864504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Évaluation de la croissance des ongles</a:t>
            </a:r>
            <a:endParaRPr lang="fr-FR" sz="3700" b="0" strike="noStrike" spc="-1" dirty="0">
              <a:latin typeface="Suisse Int'l Light" panose="020B0304000000000000" pitchFamily="34" charset="-78"/>
            </a:endParaRPr>
          </a:p>
        </p:txBody>
      </p:sp>
      <p:sp>
        <p:nvSpPr>
          <p:cNvPr id="513" name="Google Shape;571;p21"/>
          <p:cNvSpPr/>
          <p:nvPr/>
        </p:nvSpPr>
        <p:spPr bwMode="auto">
          <a:xfrm>
            <a:off x="12168000" y="4013280"/>
            <a:ext cx="10452960" cy="2412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000000"/>
                </a:solidFill>
                <a:latin typeface="Suisse Int'l Light" panose="020B0304000000000000" pitchFamily="34" charset="-78"/>
                <a:ea typeface="Arial"/>
              </a:rPr>
              <a:t>Après 12 semaines de </a:t>
            </a:r>
            <a:r>
              <a:rPr lang="fr-FR" sz="3000" b="0" strike="noStrike" spc="-1" dirty="0" err="1">
                <a:solidFill>
                  <a:srgbClr val="000000"/>
                </a:solidFill>
                <a:latin typeface="Suisse Int'l Light" panose="020B0304000000000000" pitchFamily="34" charset="-78"/>
                <a:ea typeface="Arial"/>
              </a:rPr>
              <a:t>Promarine</a:t>
            </a:r>
            <a:r>
              <a:rPr lang="fr-FR" sz="3000" b="0" strike="noStrike" spc="-1" dirty="0">
                <a:solidFill>
                  <a:srgbClr val="000000"/>
                </a:solidFill>
                <a:latin typeface="Suisse Int'l Light" panose="020B0304000000000000" pitchFamily="34" charset="-78"/>
                <a:ea typeface="Arial"/>
              </a:rPr>
              <a:t> </a:t>
            </a:r>
            <a:r>
              <a:rPr lang="fr-FR" sz="3000" b="0" strike="noStrike" spc="-1" dirty="0" err="1">
                <a:solidFill>
                  <a:srgbClr val="000000"/>
                </a:solidFill>
                <a:latin typeface="Suisse Int'l Light" panose="020B0304000000000000" pitchFamily="34" charset="-78"/>
                <a:ea typeface="Arial"/>
              </a:rPr>
              <a:t>Collagen</a:t>
            </a:r>
            <a:r>
              <a:rPr lang="fr-FR" sz="3000" b="0" strike="noStrike" spc="-1" dirty="0">
                <a:solidFill>
                  <a:srgbClr val="000000"/>
                </a:solidFill>
                <a:latin typeface="Suisse Int'l Light" panose="020B0304000000000000" pitchFamily="34" charset="-78"/>
                <a:ea typeface="Arial"/>
              </a:rPr>
              <a:t> Tripeptides, l'éclat des ongles a augmenté de 2% et la hauteur des ongles a augmenté de 0,77 cm, ce qui est supérieur au groupe placebo.</a:t>
            </a:r>
            <a:r>
              <a:rPr lang="en-US" sz="3000" b="0" strike="noStrike" spc="-1" dirty="0">
                <a:solidFill>
                  <a:srgbClr val="000000"/>
                </a:solidFill>
                <a:latin typeface="Suisse Int'l Light" panose="020B0304000000000000" pitchFamily="34" charset="-78"/>
                <a:ea typeface="Arial"/>
              </a:rPr>
              <a:t> </a:t>
            </a:r>
            <a:endParaRPr lang="fr-FR" sz="3000" b="0" strike="noStrike" spc="-1" dirty="0">
              <a:latin typeface="Suisse Int'l Light" panose="020B0304000000000000" pitchFamily="34" charset="-78"/>
            </a:endParaRPr>
          </a:p>
        </p:txBody>
      </p:sp>
      <p:sp>
        <p:nvSpPr>
          <p:cNvPr id="514" name="Google Shape;572;p21"/>
          <p:cNvSpPr/>
          <p:nvPr/>
        </p:nvSpPr>
        <p:spPr bwMode="auto">
          <a:xfrm rot="16199999">
            <a:off x="11424960" y="9785160"/>
            <a:ext cx="20404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Croissance</a:t>
            </a:r>
            <a:r>
              <a:rPr lang="en-US" sz="2000" b="0" strike="noStrike" spc="-1" dirty="0">
                <a:solidFill>
                  <a:srgbClr val="000000"/>
                </a:solidFill>
                <a:latin typeface="Suisse Int'l Light" panose="020B0304000000000000" pitchFamily="34" charset="-78"/>
                <a:ea typeface="Arial"/>
              </a:rPr>
              <a:t> de </a:t>
            </a:r>
            <a:r>
              <a:rPr lang="en-US" sz="2000" b="0" strike="noStrike" spc="-1" dirty="0" err="1">
                <a:solidFill>
                  <a:srgbClr val="000000"/>
                </a:solidFill>
                <a:latin typeface="Suisse Int'l Light" panose="020B0304000000000000" pitchFamily="34" charset="-78"/>
                <a:ea typeface="Arial"/>
              </a:rPr>
              <a:t>l'ongle</a:t>
            </a:r>
            <a:r>
              <a:rPr lang="en-US" sz="2000" b="0" strike="noStrike" spc="-1" dirty="0">
                <a:solidFill>
                  <a:srgbClr val="000000"/>
                </a:solidFill>
                <a:latin typeface="Suisse Int'l Light" panose="020B0304000000000000" pitchFamily="34" charset="-78"/>
                <a:ea typeface="Arial"/>
              </a:rPr>
              <a:t> (cm)</a:t>
            </a:r>
            <a:endParaRPr lang="fr-FR" sz="2000" b="0" strike="noStrike" spc="-1" dirty="0">
              <a:latin typeface="Suisse Int'l Light" panose="020B0304000000000000" pitchFamily="34" charset="-78"/>
            </a:endParaRPr>
          </a:p>
        </p:txBody>
      </p:sp>
      <p:sp>
        <p:nvSpPr>
          <p:cNvPr id="515" name="Google Shape;573;p21"/>
          <p:cNvSpPr/>
          <p:nvPr/>
        </p:nvSpPr>
        <p:spPr bwMode="auto">
          <a:xfrm>
            <a:off x="12439079" y="10642680"/>
            <a:ext cx="9226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0.0</a:t>
            </a:r>
            <a:endParaRPr lang="fr-FR" sz="2000" b="0" strike="noStrike" spc="-1" dirty="0">
              <a:latin typeface="Suisse Int'l Light" panose="020B0304000000000000" pitchFamily="34" charset="-78"/>
            </a:endParaRPr>
          </a:p>
        </p:txBody>
      </p:sp>
      <p:sp>
        <p:nvSpPr>
          <p:cNvPr id="516" name="Google Shape;574;p21"/>
          <p:cNvSpPr/>
          <p:nvPr/>
        </p:nvSpPr>
        <p:spPr bwMode="auto">
          <a:xfrm>
            <a:off x="12451680" y="999504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0.20</a:t>
            </a:r>
            <a:endParaRPr lang="fr-FR" sz="2000" b="0" strike="noStrike" spc="-1" dirty="0">
              <a:latin typeface="Suisse Int'l Light" panose="020B0304000000000000" pitchFamily="34" charset="-78"/>
            </a:endParaRPr>
          </a:p>
        </p:txBody>
      </p:sp>
      <p:sp>
        <p:nvSpPr>
          <p:cNvPr id="517" name="Google Shape;575;p21"/>
          <p:cNvSpPr/>
          <p:nvPr/>
        </p:nvSpPr>
        <p:spPr bwMode="auto">
          <a:xfrm>
            <a:off x="12439079" y="9347040"/>
            <a:ext cx="9226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0.40</a:t>
            </a:r>
            <a:endParaRPr lang="fr-FR" sz="2000" b="0" strike="noStrike" spc="-1" dirty="0">
              <a:latin typeface="Suisse Int'l Light" panose="020B0304000000000000" pitchFamily="34" charset="-78"/>
            </a:endParaRPr>
          </a:p>
        </p:txBody>
      </p:sp>
      <p:sp>
        <p:nvSpPr>
          <p:cNvPr id="518" name="Google Shape;576;p21"/>
          <p:cNvSpPr/>
          <p:nvPr/>
        </p:nvSpPr>
        <p:spPr bwMode="auto">
          <a:xfrm>
            <a:off x="12502440" y="8712360"/>
            <a:ext cx="858960" cy="338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0.60</a:t>
            </a:r>
            <a:endParaRPr lang="fr-FR" sz="2000" b="0" strike="noStrike" spc="-1" dirty="0">
              <a:latin typeface="Suisse Int'l Light" panose="020B0304000000000000" pitchFamily="34" charset="-78"/>
            </a:endParaRPr>
          </a:p>
        </p:txBody>
      </p:sp>
      <p:sp>
        <p:nvSpPr>
          <p:cNvPr id="519" name="Google Shape;577;p21"/>
          <p:cNvSpPr/>
          <p:nvPr/>
        </p:nvSpPr>
        <p:spPr bwMode="auto">
          <a:xfrm>
            <a:off x="12439079" y="8064360"/>
            <a:ext cx="9226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0.80</a:t>
            </a:r>
            <a:endParaRPr lang="fr-FR" sz="2000" b="0" strike="noStrike" spc="-1" dirty="0">
              <a:latin typeface="Suisse Int'l Light" panose="020B0304000000000000" pitchFamily="34" charset="-78"/>
            </a:endParaRPr>
          </a:p>
        </p:txBody>
      </p:sp>
      <p:sp>
        <p:nvSpPr>
          <p:cNvPr id="520" name="Google Shape;578;p21"/>
          <p:cNvSpPr/>
          <p:nvPr/>
        </p:nvSpPr>
        <p:spPr bwMode="auto">
          <a:xfrm>
            <a:off x="12426480" y="7416720"/>
            <a:ext cx="9352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1.00</a:t>
            </a:r>
            <a:endParaRPr lang="fr-FR" sz="2000" b="0" strike="noStrike" spc="-1" dirty="0">
              <a:latin typeface="Suisse Int'l Light" panose="020B0304000000000000" pitchFamily="34" charset="-78"/>
            </a:endParaRPr>
          </a:p>
        </p:txBody>
      </p:sp>
      <p:sp>
        <p:nvSpPr>
          <p:cNvPr id="521" name="Google Shape;579;p21"/>
          <p:cNvSpPr/>
          <p:nvPr/>
        </p:nvSpPr>
        <p:spPr bwMode="auto">
          <a:xfrm>
            <a:off x="12515400" y="6769080"/>
            <a:ext cx="84636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a:lnSpc>
                <a:spcPct val="120000"/>
              </a:lnSpc>
              <a:buNone/>
              <a:tabLst>
                <a:tab pos="0" algn="l"/>
              </a:tabLst>
              <a:defRPr/>
            </a:pPr>
            <a:r>
              <a:rPr lang="en-US" sz="2000" b="0" strike="noStrike" spc="-1" dirty="0">
                <a:solidFill>
                  <a:srgbClr val="888888"/>
                </a:solidFill>
                <a:latin typeface="Suisse Int'l Light" panose="020B0304000000000000" pitchFamily="34" charset="-78"/>
                <a:ea typeface="Arial"/>
              </a:rPr>
              <a:t>1.20</a:t>
            </a:r>
            <a:endParaRPr lang="fr-FR" sz="2000" b="0" strike="noStrike" spc="-1" dirty="0">
              <a:latin typeface="Suisse Int'l Light" panose="020B0304000000000000" pitchFamily="34" charset="-78"/>
            </a:endParaRPr>
          </a:p>
        </p:txBody>
      </p:sp>
      <p:sp>
        <p:nvSpPr>
          <p:cNvPr id="522" name="Google Shape;580;p21"/>
          <p:cNvSpPr/>
          <p:nvPr/>
        </p:nvSpPr>
        <p:spPr bwMode="auto">
          <a:xfrm>
            <a:off x="14056560" y="10325160"/>
            <a:ext cx="9352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0.22</a:t>
            </a:r>
            <a:endParaRPr lang="fr-FR" sz="2000" b="0" strike="noStrike" spc="-1" dirty="0">
              <a:latin typeface="Suisse Int'l Light" panose="020B0304000000000000" pitchFamily="34" charset="-78"/>
            </a:endParaRPr>
          </a:p>
        </p:txBody>
      </p:sp>
      <p:sp>
        <p:nvSpPr>
          <p:cNvPr id="523" name="Google Shape;581;p21"/>
          <p:cNvSpPr/>
          <p:nvPr/>
        </p:nvSpPr>
        <p:spPr bwMode="auto">
          <a:xfrm>
            <a:off x="15275880" y="1032516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0.66</a:t>
            </a:r>
            <a:endParaRPr lang="fr-FR" sz="2000" b="0" strike="noStrike" spc="-1" dirty="0">
              <a:latin typeface="Suisse Int'l Light" panose="020B0304000000000000" pitchFamily="34" charset="-78"/>
            </a:endParaRPr>
          </a:p>
        </p:txBody>
      </p:sp>
      <p:sp>
        <p:nvSpPr>
          <p:cNvPr id="524" name="Google Shape;582;p21"/>
          <p:cNvSpPr/>
          <p:nvPr/>
        </p:nvSpPr>
        <p:spPr bwMode="auto">
          <a:xfrm>
            <a:off x="16507800" y="1032516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0.84</a:t>
            </a:r>
            <a:endParaRPr lang="fr-FR" sz="2000" b="0" strike="noStrike" spc="-1" dirty="0">
              <a:latin typeface="Suisse Int'l Light" panose="020B0304000000000000" pitchFamily="34" charset="-78"/>
            </a:endParaRPr>
          </a:p>
        </p:txBody>
      </p:sp>
      <p:sp>
        <p:nvSpPr>
          <p:cNvPr id="525" name="Google Shape;583;p21"/>
          <p:cNvSpPr/>
          <p:nvPr/>
        </p:nvSpPr>
        <p:spPr bwMode="auto">
          <a:xfrm>
            <a:off x="18324000" y="10325160"/>
            <a:ext cx="91008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0.18</a:t>
            </a:r>
            <a:endParaRPr lang="fr-FR" sz="2000" b="0" strike="noStrike" spc="-1" dirty="0">
              <a:latin typeface="Suisse Int'l Light" panose="020B0304000000000000" pitchFamily="34" charset="-78"/>
            </a:endParaRPr>
          </a:p>
        </p:txBody>
      </p:sp>
      <p:sp>
        <p:nvSpPr>
          <p:cNvPr id="526" name="Google Shape;584;p21"/>
          <p:cNvSpPr/>
          <p:nvPr/>
        </p:nvSpPr>
        <p:spPr bwMode="auto">
          <a:xfrm>
            <a:off x="19556280" y="10325160"/>
            <a:ext cx="88452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0.56</a:t>
            </a:r>
            <a:endParaRPr lang="fr-FR" sz="2000" b="0" strike="noStrike" spc="-1" dirty="0">
              <a:latin typeface="Suisse Int'l Light" panose="020B0304000000000000" pitchFamily="34" charset="-78"/>
            </a:endParaRPr>
          </a:p>
        </p:txBody>
      </p:sp>
      <p:sp>
        <p:nvSpPr>
          <p:cNvPr id="527" name="Google Shape;585;p21"/>
          <p:cNvSpPr/>
          <p:nvPr/>
        </p:nvSpPr>
        <p:spPr bwMode="auto">
          <a:xfrm>
            <a:off x="20813760" y="10325160"/>
            <a:ext cx="833760" cy="351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a:solidFill>
                  <a:srgbClr val="FFFFFF"/>
                </a:solidFill>
                <a:latin typeface="Suisse Int'l Light" panose="020B0304000000000000" pitchFamily="34" charset="-78"/>
                <a:ea typeface="Arial"/>
              </a:rPr>
              <a:t>0.95</a:t>
            </a:r>
            <a:endParaRPr lang="fr-FR" sz="2000" b="0" strike="noStrike" spc="-1" dirty="0">
              <a:latin typeface="Suisse Int'l Light" panose="020B0304000000000000" pitchFamily="34" charset="-78"/>
            </a:endParaRPr>
          </a:p>
        </p:txBody>
      </p:sp>
      <p:sp>
        <p:nvSpPr>
          <p:cNvPr id="528" name="Google Shape;586;p21"/>
          <p:cNvSpPr/>
          <p:nvPr/>
        </p:nvSpPr>
        <p:spPr bwMode="auto">
          <a:xfrm>
            <a:off x="1524240" y="11937960"/>
            <a:ext cx="143748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0</a:t>
            </a:r>
            <a:endParaRPr lang="fr-FR" sz="2000" b="0" strike="noStrike" spc="-1" dirty="0">
              <a:latin typeface="Suisse Int'l Light" panose="020B0304000000000000" pitchFamily="34" charset="-78"/>
            </a:endParaRPr>
          </a:p>
        </p:txBody>
      </p:sp>
      <p:sp>
        <p:nvSpPr>
          <p:cNvPr id="529" name="Google Shape;587;p21"/>
          <p:cNvSpPr/>
          <p:nvPr/>
        </p:nvSpPr>
        <p:spPr bwMode="auto">
          <a:xfrm>
            <a:off x="5385600" y="11937960"/>
            <a:ext cx="155160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12</a:t>
            </a:r>
            <a:endParaRPr lang="fr-FR" sz="2000" b="0" strike="noStrike" spc="-1" dirty="0">
              <a:latin typeface="Suisse Int'l Light" panose="020B0304000000000000" pitchFamily="34" charset="-78"/>
            </a:endParaRPr>
          </a:p>
        </p:txBody>
      </p:sp>
      <p:sp>
        <p:nvSpPr>
          <p:cNvPr id="530" name="Google Shape;588;p21"/>
          <p:cNvSpPr/>
          <p:nvPr/>
        </p:nvSpPr>
        <p:spPr bwMode="auto">
          <a:xfrm>
            <a:off x="15182280" y="11011680"/>
            <a:ext cx="112572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defRPr/>
            </a:pPr>
            <a:r>
              <a:rPr lang="en-US" sz="2000" b="0" strike="noStrike" spc="-1" dirty="0">
                <a:solidFill>
                  <a:srgbClr val="000000"/>
                </a:solidFill>
                <a:latin typeface="Suisse Int'l Light" panose="020B0304000000000000" pitchFamily="34" charset="-78"/>
                <a:ea typeface="Arial"/>
              </a:rPr>
              <a:t>Placebo</a:t>
            </a:r>
            <a:endParaRPr lang="fr-FR" sz="2000" b="0" strike="noStrike" spc="-1" dirty="0">
              <a:latin typeface="Suisse Int'l Light" panose="020B0304000000000000" pitchFamily="34" charset="-78"/>
            </a:endParaRPr>
          </a:p>
        </p:txBody>
      </p:sp>
      <p:sp>
        <p:nvSpPr>
          <p:cNvPr id="531" name="Google Shape;589;p21"/>
          <p:cNvSpPr/>
          <p:nvPr/>
        </p:nvSpPr>
        <p:spPr bwMode="auto">
          <a:xfrm>
            <a:off x="18214920" y="11017079"/>
            <a:ext cx="358992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20000"/>
              </a:lnSpc>
              <a:buNone/>
              <a:tabLst>
                <a:tab pos="0" algn="l"/>
              </a:tabLst>
              <a:defRPr/>
            </a:pPr>
            <a:r>
              <a:rPr lang="en-US" sz="2000" b="0" strike="noStrike" spc="-1" dirty="0" err="1">
                <a:solidFill>
                  <a:srgbClr val="000000"/>
                </a:solidFill>
                <a:latin typeface="Suisse Int'l Light" panose="020B0304000000000000" pitchFamily="34" charset="-78"/>
                <a:ea typeface="Arial"/>
              </a:rPr>
              <a:t>Promarine</a:t>
            </a:r>
            <a:r>
              <a:rPr lang="en-US" sz="2000" b="0" strike="noStrike" spc="-1" dirty="0">
                <a:solidFill>
                  <a:srgbClr val="000000"/>
                </a:solidFill>
                <a:latin typeface="Suisse Int'l Light" panose="020B0304000000000000" pitchFamily="34" charset="-78"/>
                <a:ea typeface="Arial"/>
              </a:rPr>
              <a:t> Collagen Tripeptides</a:t>
            </a:r>
            <a:endParaRPr lang="fr-FR" sz="2000" b="0" strike="noStrike" spc="-1" dirty="0">
              <a:latin typeface="Suisse Int'l Light" panose="020B0304000000000000" pitchFamily="34" charset="-78"/>
            </a:endParaRPr>
          </a:p>
        </p:txBody>
      </p:sp>
      <p:sp>
        <p:nvSpPr>
          <p:cNvPr id="532" name="Google Shape;590;p21"/>
          <p:cNvSpPr/>
          <p:nvPr/>
        </p:nvSpPr>
        <p:spPr bwMode="auto">
          <a:xfrm>
            <a:off x="15153120" y="11874600"/>
            <a:ext cx="129780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0</a:t>
            </a:r>
            <a:endParaRPr lang="fr-FR" sz="2000" b="0" strike="noStrike" spc="-1" dirty="0">
              <a:latin typeface="Suisse Int'l Light" panose="020B0304000000000000" pitchFamily="34" charset="-78"/>
            </a:endParaRPr>
          </a:p>
        </p:txBody>
      </p:sp>
      <p:sp>
        <p:nvSpPr>
          <p:cNvPr id="533" name="Google Shape;591;p21"/>
          <p:cNvSpPr/>
          <p:nvPr/>
        </p:nvSpPr>
        <p:spPr bwMode="auto">
          <a:xfrm>
            <a:off x="17579160" y="11874600"/>
            <a:ext cx="128520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6</a:t>
            </a:r>
            <a:endParaRPr lang="fr-FR" sz="2000" b="0" strike="noStrike" spc="-1" dirty="0">
              <a:latin typeface="Suisse Int'l Light" panose="020B0304000000000000" pitchFamily="34" charset="-78"/>
            </a:endParaRPr>
          </a:p>
        </p:txBody>
      </p:sp>
      <p:sp>
        <p:nvSpPr>
          <p:cNvPr id="534" name="Google Shape;592;p21"/>
          <p:cNvSpPr/>
          <p:nvPr/>
        </p:nvSpPr>
        <p:spPr bwMode="auto">
          <a:xfrm>
            <a:off x="19992240" y="11874600"/>
            <a:ext cx="1654920" cy="389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2000" b="0" strike="noStrike" spc="-1" dirty="0" err="1">
                <a:solidFill>
                  <a:srgbClr val="000000"/>
                </a:solidFill>
                <a:latin typeface="Suisse Int'l Light" panose="020B0304000000000000" pitchFamily="34" charset="-78"/>
                <a:ea typeface="Arial"/>
              </a:rPr>
              <a:t>Semaine</a:t>
            </a:r>
            <a:r>
              <a:rPr lang="en-US" sz="2000" b="0" strike="noStrike" spc="-1" dirty="0">
                <a:solidFill>
                  <a:srgbClr val="000000"/>
                </a:solidFill>
                <a:latin typeface="Suisse Int'l Light" panose="020B0304000000000000" pitchFamily="34" charset="-78"/>
                <a:ea typeface="Arial"/>
              </a:rPr>
              <a:t> 12</a:t>
            </a:r>
            <a:endParaRPr lang="fr-FR" sz="2000" b="0" strike="noStrike" spc="-1" dirty="0">
              <a:latin typeface="Suisse Int'l Light" panose="020B0304000000000000" pitchFamily="34" charset="-7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56" name="Google Shape;29;p4"/>
          <p:cNvPicPr/>
          <p:nvPr/>
        </p:nvPicPr>
        <p:blipFill>
          <a:blip r:embed="rId3"/>
          <a:stretch/>
        </p:blipFill>
        <p:spPr bwMode="auto">
          <a:xfrm>
            <a:off x="13407480" y="0"/>
            <a:ext cx="10979280" cy="13715640"/>
          </a:xfrm>
          <a:prstGeom prst="rect">
            <a:avLst/>
          </a:prstGeom>
          <a:ln w="0">
            <a:noFill/>
          </a:ln>
        </p:spPr>
      </p:pic>
      <p:sp>
        <p:nvSpPr>
          <p:cNvPr id="57" name="Google Shape;30;p4"/>
          <p:cNvSpPr/>
          <p:nvPr/>
        </p:nvSpPr>
        <p:spPr bwMode="auto">
          <a:xfrm>
            <a:off x="1524240" y="8839080"/>
            <a:ext cx="11193840" cy="350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L'université a été fondée en 1966. Aujourd'hui, elle </a:t>
            </a:r>
            <a:br>
              <a:rPr lang="fr-FR" sz="3700" b="0" strike="noStrike" spc="-1" dirty="0">
                <a:solidFill>
                  <a:srgbClr val="000000"/>
                </a:solidFill>
                <a:latin typeface="Suisse Int'l Light" panose="020B0304000000000000" pitchFamily="34" charset="-78"/>
                <a:ea typeface="Arial"/>
              </a:rPr>
            </a:br>
            <a:r>
              <a:rPr lang="fr-FR" sz="3700" b="0" strike="noStrike" spc="-1" dirty="0">
                <a:solidFill>
                  <a:srgbClr val="000000"/>
                </a:solidFill>
                <a:latin typeface="Suisse Int'l Light" panose="020B0304000000000000" pitchFamily="34" charset="-78"/>
                <a:ea typeface="Arial"/>
              </a:rPr>
              <a:t>est l'une des principales universités de Taïwan, spécialisée dans l'enseignement et la recherche dans les domaines suivants : pharmacie, sciences de la vie, biotechnologie, sciences cosmétiques, etc.</a:t>
            </a:r>
            <a:endParaRPr lang="fr-FR" sz="3700" b="0" strike="noStrike" spc="-1" dirty="0">
              <a:latin typeface="Suisse Int'l Light" panose="020B0304000000000000" pitchFamily="34" charset="-78"/>
            </a:endParaRPr>
          </a:p>
        </p:txBody>
      </p:sp>
      <p:sp>
        <p:nvSpPr>
          <p:cNvPr id="58" name="Google Shape;31;p4"/>
          <p:cNvSpPr/>
          <p:nvPr/>
        </p:nvSpPr>
        <p:spPr bwMode="auto">
          <a:xfrm>
            <a:off x="1524240" y="3962400"/>
            <a:ext cx="18455040" cy="467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buNone/>
              <a:defRPr/>
            </a:pPr>
            <a:r>
              <a:rPr lang="fr-FR" sz="7200" b="0" strike="noStrike" spc="-1" dirty="0">
                <a:solidFill>
                  <a:srgbClr val="000000"/>
                </a:solidFill>
                <a:latin typeface="Suisse Int'l Light" panose="020B0304000000000000" pitchFamily="34" charset="-78"/>
                <a:ea typeface="Arial"/>
              </a:rPr>
              <a:t>L'étude a été menée </a:t>
            </a:r>
            <a:br>
              <a:rPr lang="fr-FR" sz="7200" b="0" strike="noStrike" spc="-1" dirty="0">
                <a:solidFill>
                  <a:srgbClr val="000000"/>
                </a:solidFill>
                <a:latin typeface="Suisse Int'l Light" panose="020B0304000000000000" pitchFamily="34" charset="-78"/>
                <a:ea typeface="Arial"/>
              </a:rPr>
            </a:br>
            <a:r>
              <a:rPr lang="fr-FR" sz="7200" b="0" strike="noStrike" spc="-1" dirty="0">
                <a:solidFill>
                  <a:srgbClr val="000000"/>
                </a:solidFill>
                <a:latin typeface="Suisse Int'l Light" panose="020B0304000000000000" pitchFamily="34" charset="-78"/>
                <a:ea typeface="Arial"/>
              </a:rPr>
              <a:t>au sein de la Chia Nan </a:t>
            </a:r>
            <a:endParaRPr lang="fr-FR" sz="7200" b="0" strike="noStrike" spc="-1" dirty="0">
              <a:latin typeface="Suisse Int'l Light" panose="020B0304000000000000" pitchFamily="34" charset="-78"/>
            </a:endParaRPr>
          </a:p>
          <a:p>
            <a:pPr>
              <a:buNone/>
              <a:defRPr/>
            </a:pPr>
            <a:r>
              <a:rPr lang="fr-FR" sz="7200" b="0" strike="noStrike" spc="-1" dirty="0" err="1">
                <a:solidFill>
                  <a:srgbClr val="000000"/>
                </a:solidFill>
                <a:latin typeface="Suisse Int'l Light" panose="020B0304000000000000" pitchFamily="34" charset="-78"/>
                <a:ea typeface="Arial"/>
              </a:rPr>
              <a:t>University</a:t>
            </a:r>
            <a:r>
              <a:rPr lang="fr-FR" sz="7200" b="0" strike="noStrike" spc="-1" dirty="0">
                <a:solidFill>
                  <a:srgbClr val="000000"/>
                </a:solidFill>
                <a:latin typeface="Suisse Int'l Light" panose="020B0304000000000000" pitchFamily="34" charset="-78"/>
                <a:ea typeface="Arial"/>
              </a:rPr>
              <a:t> of </a:t>
            </a:r>
            <a:r>
              <a:rPr lang="fr-FR" sz="7200" b="0" strike="noStrike" spc="-1" dirty="0" err="1">
                <a:solidFill>
                  <a:srgbClr val="000000"/>
                </a:solidFill>
                <a:latin typeface="Suisse Int'l Light" panose="020B0304000000000000" pitchFamily="34" charset="-78"/>
                <a:ea typeface="Arial"/>
              </a:rPr>
              <a:t>Pharmacy</a:t>
            </a:r>
            <a:r>
              <a:rPr lang="fr-FR" sz="7200" b="0" strike="noStrike" spc="-1" dirty="0">
                <a:solidFill>
                  <a:srgbClr val="000000"/>
                </a:solidFill>
                <a:latin typeface="Suisse Int'l Light" panose="020B0304000000000000" pitchFamily="34" charset="-78"/>
                <a:ea typeface="Arial"/>
              </a:rPr>
              <a:t> </a:t>
            </a:r>
            <a:endParaRPr lang="fr-FR" sz="7200" b="0" strike="noStrike" spc="-1" dirty="0">
              <a:latin typeface="Suisse Int'l Light" panose="020B0304000000000000" pitchFamily="34" charset="-78"/>
            </a:endParaRPr>
          </a:p>
          <a:p>
            <a:pPr>
              <a:buNone/>
              <a:defRPr/>
            </a:pPr>
            <a:r>
              <a:rPr lang="fr-FR" sz="7200" b="0" strike="noStrike" spc="-1" dirty="0">
                <a:solidFill>
                  <a:srgbClr val="000000"/>
                </a:solidFill>
                <a:latin typeface="Suisse Int'l Light" panose="020B0304000000000000" pitchFamily="34" charset="-78"/>
                <a:ea typeface="Arial"/>
              </a:rPr>
              <a:t>&amp; Science</a:t>
            </a:r>
            <a:endParaRPr lang="fr-FR" sz="7200" b="0" strike="noStrike" spc="-1" dirty="0">
              <a:latin typeface="Suisse Int'l Light" panose="020B0304000000000000" pitchFamily="34" charset="-78"/>
            </a:endParaRPr>
          </a:p>
        </p:txBody>
      </p:sp>
      <p:pic>
        <p:nvPicPr>
          <p:cNvPr id="59" name="Google Shape;32;p4" descr=" "/>
          <p:cNvPicPr/>
          <p:nvPr/>
        </p:nvPicPr>
        <p:blipFill>
          <a:blip r:embed="rId4"/>
          <a:stretch/>
        </p:blipFill>
        <p:spPr bwMode="auto">
          <a:xfrm>
            <a:off x="23142240" y="891360"/>
            <a:ext cx="215640" cy="288720"/>
          </a:xfrm>
          <a:prstGeom prst="rect">
            <a:avLst/>
          </a:prstGeom>
          <a:ln w="0">
            <a:noFill/>
          </a:ln>
        </p:spPr>
      </p:pic>
      <p:pic>
        <p:nvPicPr>
          <p:cNvPr id="60" name="Google Shape;33;p4" descr=" "/>
          <p:cNvPicPr/>
          <p:nvPr/>
        </p:nvPicPr>
        <p:blipFill>
          <a:blip r:embed="rId5"/>
          <a:stretch/>
        </p:blipFill>
        <p:spPr bwMode="auto">
          <a:xfrm>
            <a:off x="22837680" y="891360"/>
            <a:ext cx="43560" cy="283680"/>
          </a:xfrm>
          <a:prstGeom prst="rect">
            <a:avLst/>
          </a:prstGeom>
          <a:ln w="0">
            <a:noFill/>
          </a:ln>
        </p:spPr>
      </p:pic>
      <p:pic>
        <p:nvPicPr>
          <p:cNvPr id="61" name="Google Shape;34;p4" descr=" "/>
          <p:cNvPicPr/>
          <p:nvPr/>
        </p:nvPicPr>
        <p:blipFill>
          <a:blip r:embed="rId6"/>
          <a:stretch/>
        </p:blipFill>
        <p:spPr bwMode="auto">
          <a:xfrm>
            <a:off x="22919760" y="972360"/>
            <a:ext cx="184320" cy="207719"/>
          </a:xfrm>
          <a:prstGeom prst="rect">
            <a:avLst/>
          </a:prstGeom>
          <a:ln w="0">
            <a:noFill/>
          </a:ln>
        </p:spPr>
      </p:pic>
      <p:pic>
        <p:nvPicPr>
          <p:cNvPr id="62" name="Google Shape;35;p4" descr=" "/>
          <p:cNvPicPr/>
          <p:nvPr/>
        </p:nvPicPr>
        <p:blipFill>
          <a:blip r:embed="rId7"/>
          <a:stretch/>
        </p:blipFill>
        <p:spPr bwMode="auto">
          <a:xfrm>
            <a:off x="22611960" y="967320"/>
            <a:ext cx="198000" cy="213120"/>
          </a:xfrm>
          <a:prstGeom prst="rect">
            <a:avLst/>
          </a:prstGeom>
          <a:ln w="0">
            <a:noFill/>
          </a:ln>
        </p:spPr>
      </p:pic>
      <p:pic>
        <p:nvPicPr>
          <p:cNvPr id="63" name="Google Shape;36;p4" descr=" "/>
          <p:cNvPicPr/>
          <p:nvPr/>
        </p:nvPicPr>
        <p:blipFill>
          <a:blip r:embed="rId8"/>
          <a:stretch/>
        </p:blipFill>
        <p:spPr bwMode="auto">
          <a:xfrm>
            <a:off x="22538159" y="891360"/>
            <a:ext cx="43560" cy="283680"/>
          </a:xfrm>
          <a:prstGeom prst="rect">
            <a:avLst/>
          </a:prstGeom>
          <a:ln w="0">
            <a:noFill/>
          </a:ln>
        </p:spPr>
      </p:pic>
      <p:pic>
        <p:nvPicPr>
          <p:cNvPr id="64" name="Google Shape;37;p4" descr=" "/>
          <p:cNvPicPr/>
          <p:nvPr/>
        </p:nvPicPr>
        <p:blipFill>
          <a:blip r:embed="rId9"/>
          <a:stretch/>
        </p:blipFill>
        <p:spPr bwMode="auto">
          <a:xfrm>
            <a:off x="22284000" y="967320"/>
            <a:ext cx="215640" cy="213120"/>
          </a:xfrm>
          <a:prstGeom prst="rect">
            <a:avLst/>
          </a:prstGeom>
          <a:ln w="0">
            <a:noFill/>
          </a:ln>
        </p:spPr>
      </p:pic>
      <p:pic>
        <p:nvPicPr>
          <p:cNvPr id="65" name="Google Shape;38;p4" descr=" "/>
          <p:cNvPicPr/>
          <p:nvPr/>
        </p:nvPicPr>
        <p:blipFill>
          <a:blip r:embed="rId10"/>
          <a:stretch/>
        </p:blipFill>
        <p:spPr bwMode="auto">
          <a:xfrm>
            <a:off x="21924360" y="967320"/>
            <a:ext cx="213840" cy="213120"/>
          </a:xfrm>
          <a:prstGeom prst="rect">
            <a:avLst/>
          </a:prstGeom>
          <a:ln w="0">
            <a:noFill/>
          </a:ln>
        </p:spPr>
      </p:pic>
      <p:pic>
        <p:nvPicPr>
          <p:cNvPr id="66" name="Google Shape;39;p4" descr=" "/>
          <p:cNvPicPr/>
          <p:nvPr/>
        </p:nvPicPr>
        <p:blipFill>
          <a:blip r:embed="rId11"/>
          <a:stretch/>
        </p:blipFill>
        <p:spPr bwMode="auto">
          <a:xfrm>
            <a:off x="22168440" y="967680"/>
            <a:ext cx="103680" cy="207360"/>
          </a:xfrm>
          <a:prstGeom prst="rect">
            <a:avLst/>
          </a:prstGeom>
          <a:ln w="0">
            <a:noFill/>
          </a:ln>
        </p:spPr>
      </p:pic>
      <p:pic>
        <p:nvPicPr>
          <p:cNvPr id="67" name="Google Shape;40;p4" descr=" "/>
          <p:cNvPicPr/>
          <p:nvPr/>
        </p:nvPicPr>
        <p:blipFill>
          <a:blip r:embed="rId12"/>
          <a:stretch/>
        </p:blipFill>
        <p:spPr bwMode="auto">
          <a:xfrm>
            <a:off x="21706920" y="967320"/>
            <a:ext cx="198000" cy="213120"/>
          </a:xfrm>
          <a:prstGeom prst="rect">
            <a:avLst/>
          </a:prstGeom>
          <a:ln w="0">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0F61A6"/>
        </a:solidFill>
        <a:effectLst/>
      </p:bgPr>
    </p:bg>
    <p:spTree>
      <p:nvGrpSpPr>
        <p:cNvPr id="1" name=""/>
        <p:cNvGrpSpPr/>
        <p:nvPr/>
      </p:nvGrpSpPr>
      <p:grpSpPr bwMode="auto">
        <a:xfrm>
          <a:off x="0" y="0"/>
          <a:ext cx="0" cy="0"/>
          <a:chOff x="0" y="0"/>
          <a:chExt cx="0" cy="0"/>
        </a:xfrm>
      </p:grpSpPr>
      <p:pic>
        <p:nvPicPr>
          <p:cNvPr id="535" name="Google Shape;598;p22"/>
          <p:cNvPicPr/>
          <p:nvPr/>
        </p:nvPicPr>
        <p:blipFill>
          <a:blip r:embed="rId3"/>
          <a:stretch/>
        </p:blipFill>
        <p:spPr bwMode="auto">
          <a:xfrm>
            <a:off x="3240" y="720"/>
            <a:ext cx="24380640" cy="13713840"/>
          </a:xfrm>
          <a:prstGeom prst="rect">
            <a:avLst/>
          </a:prstGeom>
          <a:ln w="0">
            <a:noFill/>
          </a:ln>
        </p:spPr>
      </p:pic>
      <p:sp>
        <p:nvSpPr>
          <p:cNvPr id="536" name="Google Shape;599;p22"/>
          <p:cNvSpPr/>
          <p:nvPr/>
        </p:nvSpPr>
        <p:spPr bwMode="auto">
          <a:xfrm>
            <a:off x="1524240" y="1523880"/>
            <a:ext cx="21389040" cy="1396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7200" b="0" strike="noStrike" spc="-1" dirty="0">
                <a:solidFill>
                  <a:srgbClr val="FFFFFF"/>
                </a:solidFill>
                <a:latin typeface="Suisse Int'l Light" panose="020B0304000000000000" pitchFamily="34" charset="-78"/>
                <a:ea typeface="Arial"/>
              </a:rPr>
              <a:t>Conclusions</a:t>
            </a:r>
            <a:endParaRPr lang="fr-FR" sz="7200" b="0" strike="noStrike" spc="-1" dirty="0">
              <a:latin typeface="Suisse Int'l Light" panose="020B0304000000000000" pitchFamily="34" charset="-78"/>
            </a:endParaRPr>
          </a:p>
        </p:txBody>
      </p:sp>
      <p:pic>
        <p:nvPicPr>
          <p:cNvPr id="537" name="Google Shape;600;p22" descr=" "/>
          <p:cNvPicPr/>
          <p:nvPr/>
        </p:nvPicPr>
        <p:blipFill>
          <a:blip r:embed="rId4"/>
          <a:stretch/>
        </p:blipFill>
        <p:spPr bwMode="auto">
          <a:xfrm>
            <a:off x="23142240" y="891360"/>
            <a:ext cx="215640" cy="288720"/>
          </a:xfrm>
          <a:prstGeom prst="rect">
            <a:avLst/>
          </a:prstGeom>
          <a:ln w="0">
            <a:noFill/>
          </a:ln>
        </p:spPr>
      </p:pic>
      <p:pic>
        <p:nvPicPr>
          <p:cNvPr id="538" name="Google Shape;601;p22" descr=" "/>
          <p:cNvPicPr/>
          <p:nvPr/>
        </p:nvPicPr>
        <p:blipFill>
          <a:blip r:embed="rId5"/>
          <a:stretch/>
        </p:blipFill>
        <p:spPr bwMode="auto">
          <a:xfrm>
            <a:off x="22837680" y="891360"/>
            <a:ext cx="43560" cy="283680"/>
          </a:xfrm>
          <a:prstGeom prst="rect">
            <a:avLst/>
          </a:prstGeom>
          <a:ln w="0">
            <a:noFill/>
          </a:ln>
        </p:spPr>
      </p:pic>
      <p:pic>
        <p:nvPicPr>
          <p:cNvPr id="539" name="Google Shape;602;p22" descr=" "/>
          <p:cNvPicPr/>
          <p:nvPr/>
        </p:nvPicPr>
        <p:blipFill>
          <a:blip r:embed="rId6"/>
          <a:stretch/>
        </p:blipFill>
        <p:spPr bwMode="auto">
          <a:xfrm>
            <a:off x="22919760" y="972360"/>
            <a:ext cx="184320" cy="207719"/>
          </a:xfrm>
          <a:prstGeom prst="rect">
            <a:avLst/>
          </a:prstGeom>
          <a:ln w="0">
            <a:noFill/>
          </a:ln>
        </p:spPr>
      </p:pic>
      <p:pic>
        <p:nvPicPr>
          <p:cNvPr id="540" name="Google Shape;603;p22" descr=" "/>
          <p:cNvPicPr/>
          <p:nvPr/>
        </p:nvPicPr>
        <p:blipFill>
          <a:blip r:embed="rId7"/>
          <a:stretch/>
        </p:blipFill>
        <p:spPr bwMode="auto">
          <a:xfrm>
            <a:off x="22611960" y="967320"/>
            <a:ext cx="198000" cy="213120"/>
          </a:xfrm>
          <a:prstGeom prst="rect">
            <a:avLst/>
          </a:prstGeom>
          <a:ln w="0">
            <a:noFill/>
          </a:ln>
        </p:spPr>
      </p:pic>
      <p:pic>
        <p:nvPicPr>
          <p:cNvPr id="541" name="Google Shape;604;p22" descr=" "/>
          <p:cNvPicPr/>
          <p:nvPr/>
        </p:nvPicPr>
        <p:blipFill>
          <a:blip r:embed="rId8"/>
          <a:stretch/>
        </p:blipFill>
        <p:spPr bwMode="auto">
          <a:xfrm>
            <a:off x="22538159" y="891360"/>
            <a:ext cx="43560" cy="283680"/>
          </a:xfrm>
          <a:prstGeom prst="rect">
            <a:avLst/>
          </a:prstGeom>
          <a:ln w="0">
            <a:noFill/>
          </a:ln>
        </p:spPr>
      </p:pic>
      <p:pic>
        <p:nvPicPr>
          <p:cNvPr id="542" name="Google Shape;605;p22" descr=" "/>
          <p:cNvPicPr/>
          <p:nvPr/>
        </p:nvPicPr>
        <p:blipFill>
          <a:blip r:embed="rId9"/>
          <a:stretch/>
        </p:blipFill>
        <p:spPr bwMode="auto">
          <a:xfrm>
            <a:off x="22284000" y="967320"/>
            <a:ext cx="215640" cy="213120"/>
          </a:xfrm>
          <a:prstGeom prst="rect">
            <a:avLst/>
          </a:prstGeom>
          <a:ln w="0">
            <a:noFill/>
          </a:ln>
        </p:spPr>
      </p:pic>
      <p:pic>
        <p:nvPicPr>
          <p:cNvPr id="543" name="Google Shape;606;p22" descr=" "/>
          <p:cNvPicPr/>
          <p:nvPr/>
        </p:nvPicPr>
        <p:blipFill>
          <a:blip r:embed="rId10"/>
          <a:stretch/>
        </p:blipFill>
        <p:spPr bwMode="auto">
          <a:xfrm>
            <a:off x="21924360" y="967320"/>
            <a:ext cx="213840" cy="213120"/>
          </a:xfrm>
          <a:prstGeom prst="rect">
            <a:avLst/>
          </a:prstGeom>
          <a:ln w="0">
            <a:noFill/>
          </a:ln>
        </p:spPr>
      </p:pic>
      <p:pic>
        <p:nvPicPr>
          <p:cNvPr id="544" name="Google Shape;607;p22" descr=" "/>
          <p:cNvPicPr/>
          <p:nvPr/>
        </p:nvPicPr>
        <p:blipFill>
          <a:blip r:embed="rId11"/>
          <a:stretch/>
        </p:blipFill>
        <p:spPr bwMode="auto">
          <a:xfrm>
            <a:off x="22168440" y="967680"/>
            <a:ext cx="103680" cy="207360"/>
          </a:xfrm>
          <a:prstGeom prst="rect">
            <a:avLst/>
          </a:prstGeom>
          <a:ln w="0">
            <a:noFill/>
          </a:ln>
        </p:spPr>
      </p:pic>
      <p:pic>
        <p:nvPicPr>
          <p:cNvPr id="545" name="Google Shape;608;p22" descr=" "/>
          <p:cNvPicPr/>
          <p:nvPr/>
        </p:nvPicPr>
        <p:blipFill>
          <a:blip r:embed="rId12"/>
          <a:stretch/>
        </p:blipFill>
        <p:spPr bwMode="auto">
          <a:xfrm>
            <a:off x="21706920" y="967320"/>
            <a:ext cx="198000" cy="213120"/>
          </a:xfrm>
          <a:prstGeom prst="rect">
            <a:avLst/>
          </a:prstGeom>
          <a:ln w="0">
            <a:noFill/>
          </a:ln>
        </p:spPr>
      </p:pic>
      <p:sp>
        <p:nvSpPr>
          <p:cNvPr id="546" name="Google Shape;609;p22"/>
          <p:cNvSpPr/>
          <p:nvPr/>
        </p:nvSpPr>
        <p:spPr bwMode="auto">
          <a:xfrm>
            <a:off x="1524240" y="2781360"/>
            <a:ext cx="10063440" cy="127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FFFFFF"/>
                </a:solidFill>
                <a:latin typeface="Suisse Int'l Light" panose="020B0304000000000000" pitchFamily="34" charset="-78"/>
                <a:ea typeface="Arial"/>
              </a:rPr>
              <a:t>Les améliorations apportées par la prise </a:t>
            </a:r>
            <a:br>
              <a:rPr lang="fr-FR" sz="3700" b="0" strike="noStrike" spc="-1" dirty="0">
                <a:solidFill>
                  <a:srgbClr val="FFFFFF"/>
                </a:solidFill>
                <a:latin typeface="Suisse Int'l Light" panose="020B0304000000000000" pitchFamily="34" charset="-78"/>
                <a:ea typeface="Arial"/>
              </a:rPr>
            </a:br>
            <a:r>
              <a:rPr lang="fr-FR" sz="3700" b="0" strike="noStrike" spc="-1" dirty="0">
                <a:solidFill>
                  <a:srgbClr val="FFFFFF"/>
                </a:solidFill>
                <a:latin typeface="Suisse Int'l Light" panose="020B0304000000000000" pitchFamily="34" charset="-78"/>
                <a:ea typeface="Arial"/>
              </a:rPr>
              <a:t>de </a:t>
            </a:r>
            <a:r>
              <a:rPr lang="fr-FR" sz="3700" b="0" strike="noStrike" spc="-1" dirty="0" err="1">
                <a:solidFill>
                  <a:srgbClr val="FFFFFF"/>
                </a:solidFill>
                <a:latin typeface="Suisse Int'l Light" panose="020B0304000000000000" pitchFamily="34" charset="-78"/>
                <a:ea typeface="Arial"/>
              </a:rPr>
              <a:t>Promarine</a:t>
            </a:r>
            <a:r>
              <a:rPr lang="fr-FR" sz="3700" b="0" strike="noStrike" spc="-1" dirty="0">
                <a:solidFill>
                  <a:srgbClr val="FFFFFF"/>
                </a:solidFill>
                <a:latin typeface="Suisse Int'l Light" panose="020B0304000000000000" pitchFamily="34" charset="-78"/>
                <a:ea typeface="Arial"/>
              </a:rPr>
              <a:t> </a:t>
            </a:r>
            <a:r>
              <a:rPr lang="fr-FR" sz="3700" b="0" strike="noStrike" spc="-1" dirty="0" err="1">
                <a:solidFill>
                  <a:srgbClr val="FFFFFF"/>
                </a:solidFill>
                <a:latin typeface="Suisse Int'l Light" panose="020B0304000000000000" pitchFamily="34" charset="-78"/>
                <a:ea typeface="Arial"/>
              </a:rPr>
              <a:t>Collagen</a:t>
            </a:r>
            <a:r>
              <a:rPr lang="fr-FR" sz="3700" b="0" strike="noStrike" spc="-1" dirty="0">
                <a:solidFill>
                  <a:srgbClr val="FFFFFF"/>
                </a:solidFill>
                <a:latin typeface="Suisse Int'l Light" panose="020B0304000000000000" pitchFamily="34" charset="-78"/>
                <a:ea typeface="Arial"/>
              </a:rPr>
              <a:t> Tripeptides :</a:t>
            </a:r>
            <a:endParaRPr lang="fr-FR" sz="3700" b="0" strike="noStrike" spc="-1" dirty="0">
              <a:latin typeface="Suisse Int'l Light" panose="020B0304000000000000" pitchFamily="34" charset="-78"/>
            </a:endParaRPr>
          </a:p>
        </p:txBody>
      </p:sp>
      <p:sp>
        <p:nvSpPr>
          <p:cNvPr id="547" name="Google Shape;610;p22"/>
          <p:cNvSpPr/>
          <p:nvPr/>
        </p:nvSpPr>
        <p:spPr bwMode="auto">
          <a:xfrm>
            <a:off x="2959560" y="4686480"/>
            <a:ext cx="10033920" cy="58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000" b="0" strike="noStrike" spc="-1" dirty="0" err="1">
                <a:solidFill>
                  <a:srgbClr val="FFFFFF"/>
                </a:solidFill>
                <a:latin typeface="Suisse Int'l Light" panose="020B0304000000000000" pitchFamily="34" charset="-78"/>
                <a:ea typeface="Arial"/>
              </a:rPr>
              <a:t>Lissage</a:t>
            </a:r>
            <a:r>
              <a:rPr lang="en-US" sz="3000" b="0" strike="noStrike" spc="-1" dirty="0">
                <a:solidFill>
                  <a:srgbClr val="FFFFFF"/>
                </a:solidFill>
                <a:latin typeface="Suisse Int'l Light" panose="020B0304000000000000" pitchFamily="34" charset="-78"/>
                <a:ea typeface="Arial"/>
              </a:rPr>
              <a:t> des rides </a:t>
            </a:r>
            <a:endParaRPr lang="fr-FR" sz="3000" b="0" strike="noStrike" spc="-1" dirty="0">
              <a:latin typeface="Suisse Int'l Light" panose="020B0304000000000000" pitchFamily="34" charset="-78"/>
            </a:endParaRPr>
          </a:p>
        </p:txBody>
      </p:sp>
      <p:sp>
        <p:nvSpPr>
          <p:cNvPr id="548" name="Google Shape;611;p22"/>
          <p:cNvSpPr/>
          <p:nvPr/>
        </p:nvSpPr>
        <p:spPr bwMode="auto">
          <a:xfrm>
            <a:off x="2959560" y="6083280"/>
            <a:ext cx="10033920" cy="58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000" b="0" strike="noStrike" spc="-1" dirty="0" err="1">
                <a:solidFill>
                  <a:srgbClr val="FFFFFF"/>
                </a:solidFill>
                <a:latin typeface="Suisse Int'l Light" panose="020B0304000000000000" pitchFamily="34" charset="-78"/>
                <a:ea typeface="Arial"/>
              </a:rPr>
              <a:t>Amélioration</a:t>
            </a:r>
            <a:r>
              <a:rPr lang="en-US" sz="3000" b="0" strike="noStrike" spc="-1" dirty="0">
                <a:solidFill>
                  <a:srgbClr val="FFFFFF"/>
                </a:solidFill>
                <a:latin typeface="Suisse Int'l Light" panose="020B0304000000000000" pitchFamily="34" charset="-78"/>
                <a:ea typeface="Arial"/>
              </a:rPr>
              <a:t> de </a:t>
            </a:r>
            <a:r>
              <a:rPr lang="en-US" sz="3000" b="0" strike="noStrike" spc="-1" dirty="0" err="1">
                <a:solidFill>
                  <a:srgbClr val="FFFFFF"/>
                </a:solidFill>
                <a:latin typeface="Suisse Int'l Light" panose="020B0304000000000000" pitchFamily="34" charset="-78"/>
                <a:ea typeface="Arial"/>
              </a:rPr>
              <a:t>l'hydratation</a:t>
            </a:r>
            <a:endParaRPr lang="fr-FR" sz="3000" b="0" strike="noStrike" spc="-1" dirty="0">
              <a:latin typeface="Suisse Int'l Light" panose="020B0304000000000000" pitchFamily="34" charset="-78"/>
            </a:endParaRPr>
          </a:p>
        </p:txBody>
      </p:sp>
      <p:sp>
        <p:nvSpPr>
          <p:cNvPr id="549" name="Google Shape;612;p22"/>
          <p:cNvSpPr/>
          <p:nvPr/>
        </p:nvSpPr>
        <p:spPr bwMode="auto">
          <a:xfrm>
            <a:off x="2959560" y="7251840"/>
            <a:ext cx="1003392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FFFFFF"/>
                </a:solidFill>
                <a:latin typeface="Suisse Int'l Light" panose="020B0304000000000000" pitchFamily="34" charset="-78"/>
                <a:ea typeface="Arial"/>
              </a:rPr>
              <a:t>Augmentation de la production de collagène</a:t>
            </a:r>
            <a:endParaRPr lang="fr-FR" sz="3000" b="0" strike="noStrike" spc="-1" dirty="0">
              <a:latin typeface="Suisse Int'l Light" panose="020B0304000000000000" pitchFamily="34" charset="-78"/>
            </a:endParaRPr>
          </a:p>
        </p:txBody>
      </p:sp>
      <p:sp>
        <p:nvSpPr>
          <p:cNvPr id="550" name="Google Shape;613;p22"/>
          <p:cNvSpPr/>
          <p:nvPr/>
        </p:nvSpPr>
        <p:spPr bwMode="auto">
          <a:xfrm>
            <a:off x="2959560" y="8648640"/>
            <a:ext cx="1003392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FFFFFF"/>
                </a:solidFill>
                <a:latin typeface="Suisse Int'l Light" panose="020B0304000000000000" pitchFamily="34" charset="-78"/>
                <a:ea typeface="Arial"/>
              </a:rPr>
              <a:t>Réduction de la perte de cheveux et renforcement des cheveux</a:t>
            </a:r>
            <a:endParaRPr lang="fr-FR" sz="3000" b="0" strike="noStrike" spc="-1" dirty="0">
              <a:latin typeface="Suisse Int'l Light" panose="020B0304000000000000" pitchFamily="34" charset="-78"/>
            </a:endParaRPr>
          </a:p>
        </p:txBody>
      </p:sp>
      <p:sp>
        <p:nvSpPr>
          <p:cNvPr id="551" name="Google Shape;614;p22"/>
          <p:cNvSpPr/>
          <p:nvPr/>
        </p:nvSpPr>
        <p:spPr bwMode="auto">
          <a:xfrm>
            <a:off x="2959560" y="10045800"/>
            <a:ext cx="1003392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FFFFFF"/>
                </a:solidFill>
                <a:latin typeface="Suisse Int'l Light" panose="020B0304000000000000" pitchFamily="34" charset="-78"/>
                <a:ea typeface="Arial"/>
              </a:rPr>
              <a:t>Augmentation de l`éclat et de la croissance des ongles</a:t>
            </a:r>
            <a:endParaRPr lang="fr-FR" sz="3000" b="0" strike="noStrike" spc="-1" dirty="0">
              <a:latin typeface="Suisse Int'l Light" panose="020B0304000000000000" pitchFamily="34" charset="-78"/>
            </a:endParaRPr>
          </a:p>
        </p:txBody>
      </p:sp>
      <p:pic>
        <p:nvPicPr>
          <p:cNvPr id="552" name="Google Shape;615;p22"/>
          <p:cNvPicPr/>
          <p:nvPr/>
        </p:nvPicPr>
        <p:blipFill>
          <a:blip r:embed="rId13"/>
          <a:stretch/>
        </p:blipFill>
        <p:spPr bwMode="auto">
          <a:xfrm>
            <a:off x="1524240" y="4438440"/>
            <a:ext cx="1079640" cy="1079640"/>
          </a:xfrm>
          <a:prstGeom prst="rect">
            <a:avLst/>
          </a:prstGeom>
          <a:ln w="0">
            <a:noFill/>
          </a:ln>
        </p:spPr>
      </p:pic>
      <p:pic>
        <p:nvPicPr>
          <p:cNvPr id="553" name="Google Shape;616;p22"/>
          <p:cNvPicPr/>
          <p:nvPr/>
        </p:nvPicPr>
        <p:blipFill>
          <a:blip r:embed="rId14"/>
          <a:stretch/>
        </p:blipFill>
        <p:spPr bwMode="auto">
          <a:xfrm>
            <a:off x="1524240" y="5806440"/>
            <a:ext cx="1079640" cy="1079640"/>
          </a:xfrm>
          <a:prstGeom prst="rect">
            <a:avLst/>
          </a:prstGeom>
          <a:ln w="0">
            <a:noFill/>
          </a:ln>
        </p:spPr>
      </p:pic>
      <p:pic>
        <p:nvPicPr>
          <p:cNvPr id="554" name="Google Shape;617;p22"/>
          <p:cNvPicPr/>
          <p:nvPr/>
        </p:nvPicPr>
        <p:blipFill>
          <a:blip r:embed="rId15"/>
          <a:stretch/>
        </p:blipFill>
        <p:spPr bwMode="auto">
          <a:xfrm>
            <a:off x="1524240" y="7174800"/>
            <a:ext cx="1079640" cy="1079640"/>
          </a:xfrm>
          <a:prstGeom prst="rect">
            <a:avLst/>
          </a:prstGeom>
          <a:ln w="0">
            <a:noFill/>
          </a:ln>
        </p:spPr>
      </p:pic>
      <p:pic>
        <p:nvPicPr>
          <p:cNvPr id="555" name="Google Shape;618;p22"/>
          <p:cNvPicPr/>
          <p:nvPr/>
        </p:nvPicPr>
        <p:blipFill>
          <a:blip r:embed="rId16"/>
          <a:stretch/>
        </p:blipFill>
        <p:spPr bwMode="auto">
          <a:xfrm>
            <a:off x="1524240" y="8588880"/>
            <a:ext cx="1079640" cy="1079640"/>
          </a:xfrm>
          <a:prstGeom prst="rect">
            <a:avLst/>
          </a:prstGeom>
          <a:ln w="0">
            <a:noFill/>
          </a:ln>
        </p:spPr>
      </p:pic>
      <p:pic>
        <p:nvPicPr>
          <p:cNvPr id="556" name="Google Shape;619;p22"/>
          <p:cNvPicPr/>
          <p:nvPr/>
        </p:nvPicPr>
        <p:blipFill>
          <a:blip r:embed="rId17"/>
          <a:stretch/>
        </p:blipFill>
        <p:spPr bwMode="auto">
          <a:xfrm>
            <a:off x="1524240" y="10007280"/>
            <a:ext cx="1079640" cy="1079640"/>
          </a:xfrm>
          <a:prstGeom prst="rect">
            <a:avLst/>
          </a:prstGeom>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F7F8F8"/>
        </a:solidFill>
        <a:effectLst/>
      </p:bgPr>
    </p:bg>
    <p:spTree>
      <p:nvGrpSpPr>
        <p:cNvPr id="1" name=""/>
        <p:cNvGrpSpPr/>
        <p:nvPr/>
      </p:nvGrpSpPr>
      <p:grpSpPr bwMode="auto">
        <a:xfrm>
          <a:off x="0" y="0"/>
          <a:ext cx="0" cy="0"/>
          <a:chOff x="0" y="0"/>
          <a:chExt cx="0" cy="0"/>
        </a:xfrm>
      </p:grpSpPr>
      <p:pic>
        <p:nvPicPr>
          <p:cNvPr id="557" name="Google Shape;625;p23"/>
          <p:cNvPicPr/>
          <p:nvPr/>
        </p:nvPicPr>
        <p:blipFill>
          <a:blip r:embed="rId3"/>
          <a:stretch/>
        </p:blipFill>
        <p:spPr bwMode="auto">
          <a:xfrm>
            <a:off x="1440" y="0"/>
            <a:ext cx="24383520" cy="13715640"/>
          </a:xfrm>
          <a:prstGeom prst="rect">
            <a:avLst/>
          </a:prstGeom>
          <a:ln w="0">
            <a:noFill/>
          </a:ln>
        </p:spPr>
      </p:pic>
      <p:pic>
        <p:nvPicPr>
          <p:cNvPr id="558" name="Google Shape;626;p23" descr=" "/>
          <p:cNvPicPr/>
          <p:nvPr/>
        </p:nvPicPr>
        <p:blipFill>
          <a:blip r:embed="rId4"/>
          <a:stretch/>
        </p:blipFill>
        <p:spPr bwMode="auto">
          <a:xfrm>
            <a:off x="23142240" y="891360"/>
            <a:ext cx="215640" cy="288720"/>
          </a:xfrm>
          <a:prstGeom prst="rect">
            <a:avLst/>
          </a:prstGeom>
          <a:ln w="0">
            <a:noFill/>
          </a:ln>
        </p:spPr>
      </p:pic>
      <p:pic>
        <p:nvPicPr>
          <p:cNvPr id="559" name="Google Shape;627;p23" descr=" "/>
          <p:cNvPicPr/>
          <p:nvPr/>
        </p:nvPicPr>
        <p:blipFill>
          <a:blip r:embed="rId5"/>
          <a:stretch/>
        </p:blipFill>
        <p:spPr bwMode="auto">
          <a:xfrm>
            <a:off x="22837680" y="891360"/>
            <a:ext cx="43560" cy="283680"/>
          </a:xfrm>
          <a:prstGeom prst="rect">
            <a:avLst/>
          </a:prstGeom>
          <a:ln w="0">
            <a:noFill/>
          </a:ln>
        </p:spPr>
      </p:pic>
      <p:pic>
        <p:nvPicPr>
          <p:cNvPr id="560" name="Google Shape;628;p23" descr=" "/>
          <p:cNvPicPr/>
          <p:nvPr/>
        </p:nvPicPr>
        <p:blipFill>
          <a:blip r:embed="rId6"/>
          <a:stretch/>
        </p:blipFill>
        <p:spPr bwMode="auto">
          <a:xfrm>
            <a:off x="22919760" y="972360"/>
            <a:ext cx="184320" cy="207719"/>
          </a:xfrm>
          <a:prstGeom prst="rect">
            <a:avLst/>
          </a:prstGeom>
          <a:ln w="0">
            <a:noFill/>
          </a:ln>
        </p:spPr>
      </p:pic>
      <p:pic>
        <p:nvPicPr>
          <p:cNvPr id="561" name="Google Shape;629;p23" descr=" "/>
          <p:cNvPicPr/>
          <p:nvPr/>
        </p:nvPicPr>
        <p:blipFill>
          <a:blip r:embed="rId7"/>
          <a:stretch/>
        </p:blipFill>
        <p:spPr bwMode="auto">
          <a:xfrm>
            <a:off x="22611960" y="967320"/>
            <a:ext cx="198000" cy="213120"/>
          </a:xfrm>
          <a:prstGeom prst="rect">
            <a:avLst/>
          </a:prstGeom>
          <a:ln w="0">
            <a:noFill/>
          </a:ln>
        </p:spPr>
      </p:pic>
      <p:pic>
        <p:nvPicPr>
          <p:cNvPr id="562" name="Google Shape;630;p23" descr=" "/>
          <p:cNvPicPr/>
          <p:nvPr/>
        </p:nvPicPr>
        <p:blipFill>
          <a:blip r:embed="rId8"/>
          <a:stretch/>
        </p:blipFill>
        <p:spPr bwMode="auto">
          <a:xfrm>
            <a:off x="22538159" y="891360"/>
            <a:ext cx="43560" cy="283680"/>
          </a:xfrm>
          <a:prstGeom prst="rect">
            <a:avLst/>
          </a:prstGeom>
          <a:ln w="0">
            <a:noFill/>
          </a:ln>
        </p:spPr>
      </p:pic>
      <p:pic>
        <p:nvPicPr>
          <p:cNvPr id="563" name="Google Shape;631;p23" descr=" "/>
          <p:cNvPicPr/>
          <p:nvPr/>
        </p:nvPicPr>
        <p:blipFill>
          <a:blip r:embed="rId9"/>
          <a:stretch/>
        </p:blipFill>
        <p:spPr bwMode="auto">
          <a:xfrm>
            <a:off x="22284000" y="967320"/>
            <a:ext cx="215640" cy="213120"/>
          </a:xfrm>
          <a:prstGeom prst="rect">
            <a:avLst/>
          </a:prstGeom>
          <a:ln w="0">
            <a:noFill/>
          </a:ln>
        </p:spPr>
      </p:pic>
      <p:pic>
        <p:nvPicPr>
          <p:cNvPr id="564" name="Google Shape;632;p23" descr=" "/>
          <p:cNvPicPr/>
          <p:nvPr/>
        </p:nvPicPr>
        <p:blipFill>
          <a:blip r:embed="rId10"/>
          <a:stretch/>
        </p:blipFill>
        <p:spPr bwMode="auto">
          <a:xfrm>
            <a:off x="21924360" y="967320"/>
            <a:ext cx="213840" cy="213120"/>
          </a:xfrm>
          <a:prstGeom prst="rect">
            <a:avLst/>
          </a:prstGeom>
          <a:ln w="0">
            <a:noFill/>
          </a:ln>
        </p:spPr>
      </p:pic>
      <p:pic>
        <p:nvPicPr>
          <p:cNvPr id="565" name="Google Shape;633;p23" descr=" "/>
          <p:cNvPicPr/>
          <p:nvPr/>
        </p:nvPicPr>
        <p:blipFill>
          <a:blip r:embed="rId11"/>
          <a:stretch/>
        </p:blipFill>
        <p:spPr bwMode="auto">
          <a:xfrm>
            <a:off x="22168440" y="967680"/>
            <a:ext cx="103680" cy="207360"/>
          </a:xfrm>
          <a:prstGeom prst="rect">
            <a:avLst/>
          </a:prstGeom>
          <a:ln w="0">
            <a:noFill/>
          </a:ln>
        </p:spPr>
      </p:pic>
      <p:pic>
        <p:nvPicPr>
          <p:cNvPr id="566" name="Google Shape;634;p23" descr=" "/>
          <p:cNvPicPr/>
          <p:nvPr/>
        </p:nvPicPr>
        <p:blipFill>
          <a:blip r:embed="rId12"/>
          <a:stretch/>
        </p:blipFill>
        <p:spPr bwMode="auto">
          <a:xfrm>
            <a:off x="21706920" y="967320"/>
            <a:ext cx="198000" cy="213120"/>
          </a:xfrm>
          <a:prstGeom prst="rect">
            <a:avLst/>
          </a:prstGeom>
          <a:ln w="0">
            <a:noFill/>
          </a:ln>
        </p:spPr>
      </p:pic>
      <p:sp>
        <p:nvSpPr>
          <p:cNvPr id="567" name="Google Shape;635;p23"/>
          <p:cNvSpPr/>
          <p:nvPr/>
        </p:nvSpPr>
        <p:spPr bwMode="auto">
          <a:xfrm>
            <a:off x="1524240" y="3505320"/>
            <a:ext cx="10825560" cy="6861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Les résultats démontrent donc le potentiel de </a:t>
            </a:r>
            <a:r>
              <a:rPr lang="fr-FR" sz="3700" b="0" strike="noStrike" spc="-1" dirty="0" err="1">
                <a:solidFill>
                  <a:srgbClr val="000000"/>
                </a:solidFill>
                <a:latin typeface="Suisse Int'l Light" panose="020B0304000000000000" pitchFamily="34" charset="-78"/>
                <a:ea typeface="Arial"/>
              </a:rPr>
              <a:t>Promarine</a:t>
            </a:r>
            <a:r>
              <a:rPr lang="fr-FR" sz="3700" b="0" strike="noStrike" spc="-1" dirty="0">
                <a:solidFill>
                  <a:srgbClr val="000000"/>
                </a:solidFill>
                <a:latin typeface="Suisse Int'l Light" panose="020B0304000000000000" pitchFamily="34" charset="-78"/>
                <a:ea typeface="Arial"/>
              </a:rPr>
              <a:t> </a:t>
            </a:r>
            <a:r>
              <a:rPr lang="fr-FR" sz="3700" b="0" strike="noStrike" spc="-1" dirty="0" err="1">
                <a:solidFill>
                  <a:srgbClr val="000000"/>
                </a:solidFill>
                <a:latin typeface="Suisse Int'l Light" panose="020B0304000000000000" pitchFamily="34" charset="-78"/>
                <a:ea typeface="Arial"/>
              </a:rPr>
              <a:t>Collagen</a:t>
            </a:r>
            <a:r>
              <a:rPr lang="fr-FR" sz="3700" b="0" strike="noStrike" spc="-1" dirty="0">
                <a:solidFill>
                  <a:srgbClr val="000000"/>
                </a:solidFill>
                <a:latin typeface="Suisse Int'l Light" panose="020B0304000000000000" pitchFamily="34" charset="-78"/>
                <a:ea typeface="Arial"/>
              </a:rPr>
              <a:t> Tripeptides pour améliorer </a:t>
            </a:r>
            <a:endParaRPr lang="fr-FR" sz="3700" b="0" strike="noStrike" spc="-1" dirty="0">
              <a:latin typeface="Suisse Int'l Light" panose="020B0304000000000000" pitchFamily="34" charset="-78"/>
            </a:endParaRPr>
          </a:p>
          <a:p>
            <a:pPr>
              <a:lnSpc>
                <a:spcPct val="120000"/>
              </a:lnSpc>
              <a:buNone/>
              <a:defRPr/>
            </a:pPr>
            <a:r>
              <a:rPr lang="fr-FR" sz="3700" b="0" strike="noStrike" spc="-1" dirty="0">
                <a:solidFill>
                  <a:srgbClr val="000000"/>
                </a:solidFill>
                <a:latin typeface="Suisse Int'l Light" panose="020B0304000000000000" pitchFamily="34" charset="-78"/>
                <a:ea typeface="Arial"/>
              </a:rPr>
              <a:t>la santé de la peau, des cheveux et des ongles.  </a:t>
            </a:r>
            <a:endParaRPr lang="fr-FR" sz="3700" b="0" strike="noStrike" spc="-1" dirty="0">
              <a:latin typeface="Suisse Int'l Light" panose="020B0304000000000000" pitchFamily="34" charset="-78"/>
            </a:endParaRPr>
          </a:p>
          <a:p>
            <a:pPr>
              <a:lnSpc>
                <a:spcPct val="120000"/>
              </a:lnSpc>
              <a:buNone/>
              <a:defRPr/>
            </a:pPr>
            <a:endParaRPr lang="fr-FR" sz="3700" b="0" strike="noStrike" spc="-1" dirty="0">
              <a:latin typeface="Suisse Int'l Light" panose="020B0304000000000000" pitchFamily="34" charset="-78"/>
            </a:endParaRPr>
          </a:p>
          <a:p>
            <a:pPr>
              <a:lnSpc>
                <a:spcPct val="120000"/>
              </a:lnSpc>
              <a:buNone/>
              <a:defRPr/>
            </a:pPr>
            <a:endParaRPr lang="fr-FR" sz="3700" b="0" strike="noStrike" spc="-1" dirty="0">
              <a:latin typeface="Suisse Int'l Light" panose="020B0304000000000000" pitchFamily="34" charset="-78"/>
            </a:endParaRPr>
          </a:p>
          <a:p>
            <a:pPr>
              <a:lnSpc>
                <a:spcPct val="120000"/>
              </a:lnSpc>
              <a:buNone/>
              <a:defRPr/>
            </a:pPr>
            <a:r>
              <a:rPr lang="fr-FR" sz="3700" b="0" strike="noStrike" spc="-1" dirty="0">
                <a:solidFill>
                  <a:srgbClr val="000000"/>
                </a:solidFill>
                <a:latin typeface="Suisse Int'l Light" panose="020B0304000000000000" pitchFamily="34" charset="-78"/>
                <a:ea typeface="Arial"/>
              </a:rPr>
              <a:t>En outre, tous les participants n'ont montré </a:t>
            </a:r>
            <a:endParaRPr lang="fr-FR" sz="3700" b="0" strike="noStrike" spc="-1" dirty="0">
              <a:latin typeface="Suisse Int'l Light" panose="020B0304000000000000" pitchFamily="34" charset="-78"/>
            </a:endParaRPr>
          </a:p>
          <a:p>
            <a:pPr>
              <a:lnSpc>
                <a:spcPct val="120000"/>
              </a:lnSpc>
              <a:buNone/>
              <a:defRPr/>
            </a:pPr>
            <a:r>
              <a:rPr lang="fr-FR" sz="3700" b="0" strike="noStrike" spc="-1" dirty="0">
                <a:solidFill>
                  <a:srgbClr val="000000"/>
                </a:solidFill>
                <a:latin typeface="Suisse Int'l Light" panose="020B0304000000000000" pitchFamily="34" charset="-78"/>
                <a:ea typeface="Arial"/>
              </a:rPr>
              <a:t>aucun signe d'irritation cutanée, d'inconfort</a:t>
            </a:r>
            <a:endParaRPr lang="fr-FR" sz="3700" b="0" strike="noStrike" spc="-1" dirty="0">
              <a:latin typeface="Suisse Int'l Light" panose="020B0304000000000000" pitchFamily="34" charset="-78"/>
            </a:endParaRPr>
          </a:p>
          <a:p>
            <a:pPr>
              <a:lnSpc>
                <a:spcPct val="120000"/>
              </a:lnSpc>
              <a:buNone/>
              <a:defRPr/>
            </a:pPr>
            <a:r>
              <a:rPr lang="fr-FR" sz="3700" b="0" strike="noStrike" spc="-1" dirty="0">
                <a:solidFill>
                  <a:srgbClr val="000000"/>
                </a:solidFill>
                <a:latin typeface="Suisse Int'l Light" panose="020B0304000000000000" pitchFamily="34" charset="-78"/>
                <a:ea typeface="Arial"/>
              </a:rPr>
              <a:t>gastro-intestinal ou d'autres effets </a:t>
            </a:r>
            <a:endParaRPr lang="fr-FR" sz="3700" b="0" strike="noStrike" spc="-1" dirty="0">
              <a:latin typeface="Suisse Int'l Light" panose="020B0304000000000000" pitchFamily="34" charset="-78"/>
            </a:endParaRPr>
          </a:p>
          <a:p>
            <a:pPr>
              <a:lnSpc>
                <a:spcPct val="120000"/>
              </a:lnSpc>
              <a:buNone/>
              <a:defRPr/>
            </a:pPr>
            <a:r>
              <a:rPr lang="fr-FR" sz="3700" b="0" strike="noStrike" spc="-1" dirty="0">
                <a:solidFill>
                  <a:srgbClr val="000000"/>
                </a:solidFill>
                <a:latin typeface="Suisse Int'l Light" panose="020B0304000000000000" pitchFamily="34" charset="-78"/>
                <a:ea typeface="Arial"/>
              </a:rPr>
              <a:t>secondaires. </a:t>
            </a:r>
            <a:endParaRPr lang="fr-FR" sz="3700" b="0" strike="noStrike" spc="-1" dirty="0">
              <a:latin typeface="Suisse Int'l Light" panose="020B0304000000000000" pitchFamily="34" charset="-7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68" name="Google Shape;46;p5"/>
          <p:cNvPicPr/>
          <p:nvPr/>
        </p:nvPicPr>
        <p:blipFill>
          <a:blip r:embed="rId3"/>
          <a:stretch/>
        </p:blipFill>
        <p:spPr bwMode="auto">
          <a:xfrm>
            <a:off x="1440" y="0"/>
            <a:ext cx="24383520" cy="13715640"/>
          </a:xfrm>
          <a:prstGeom prst="rect">
            <a:avLst/>
          </a:prstGeom>
          <a:ln w="0">
            <a:noFill/>
          </a:ln>
        </p:spPr>
      </p:pic>
      <p:sp>
        <p:nvSpPr>
          <p:cNvPr id="69" name="Google Shape;47;p5"/>
          <p:cNvSpPr/>
          <p:nvPr/>
        </p:nvSpPr>
        <p:spPr bwMode="auto">
          <a:xfrm>
            <a:off x="1524240" y="5079960"/>
            <a:ext cx="18150120" cy="3555720"/>
          </a:xfrm>
          <a:prstGeom prst="rect">
            <a:avLst/>
          </a:prstGeom>
          <a:noFill/>
          <a:ln w="0">
            <a:noFill/>
          </a:ln>
        </p:spPr>
        <p:style>
          <a:lnRef idx="0">
            <a:scrgbClr r="0" g="0" b="0"/>
          </a:lnRef>
          <a:fillRef idx="0">
            <a:scrgbClr r="0" g="0" b="0"/>
          </a:fillRef>
          <a:effectRef idx="0">
            <a:scrgbClr r="0" g="0" b="0"/>
          </a:effectRef>
          <a:fontRef idx="minor"/>
        </p:style>
      </p:sp>
      <p:sp>
        <p:nvSpPr>
          <p:cNvPr id="70" name="Google Shape;48;p5"/>
          <p:cNvSpPr/>
          <p:nvPr/>
        </p:nvSpPr>
        <p:spPr bwMode="auto">
          <a:xfrm>
            <a:off x="1524240" y="5079960"/>
            <a:ext cx="18455040" cy="2488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buNone/>
              <a:defRPr/>
            </a:pPr>
            <a:r>
              <a:rPr lang="fr-FR" sz="7200" b="0" strike="noStrike" spc="-1" dirty="0">
                <a:solidFill>
                  <a:srgbClr val="000000"/>
                </a:solidFill>
                <a:latin typeface="Suisse Int'l Light" panose="020B0304000000000000" pitchFamily="34" charset="-78"/>
                <a:ea typeface="Arial"/>
              </a:rPr>
              <a:t>Objectif de l’étude </a:t>
            </a:r>
            <a:endParaRPr lang="fr-FR" sz="7200" b="0" strike="noStrike" spc="-1" dirty="0">
              <a:latin typeface="Suisse Int'l Light" panose="020B0304000000000000" pitchFamily="34" charset="-78"/>
            </a:endParaRPr>
          </a:p>
          <a:p>
            <a:pPr>
              <a:buNone/>
              <a:defRPr/>
            </a:pPr>
            <a:r>
              <a:rPr lang="fr-FR" sz="7200" b="0" strike="noStrike" spc="-1" dirty="0">
                <a:solidFill>
                  <a:srgbClr val="000000"/>
                </a:solidFill>
                <a:latin typeface="Suisse Int'l Light" panose="020B0304000000000000" pitchFamily="34" charset="-78"/>
                <a:ea typeface="Arial"/>
              </a:rPr>
              <a:t>clinique</a:t>
            </a:r>
            <a:endParaRPr lang="fr-FR" sz="7200" b="0" strike="noStrike" spc="-1" dirty="0">
              <a:latin typeface="Suisse Int'l Light" panose="020B0304000000000000" pitchFamily="34" charset="-78"/>
            </a:endParaRPr>
          </a:p>
        </p:txBody>
      </p:sp>
      <p:sp>
        <p:nvSpPr>
          <p:cNvPr id="71" name="Google Shape;49;p5"/>
          <p:cNvSpPr/>
          <p:nvPr/>
        </p:nvSpPr>
        <p:spPr bwMode="auto">
          <a:xfrm>
            <a:off x="1524240" y="7518240"/>
            <a:ext cx="11702160" cy="127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Évaluer l'efficacité de </a:t>
            </a:r>
            <a:endParaRPr lang="fr-FR" sz="3700" b="0" strike="noStrike" spc="-1" dirty="0">
              <a:latin typeface="Suisse Int'l Light" panose="020B0304000000000000" pitchFamily="34" charset="-78"/>
            </a:endParaRPr>
          </a:p>
          <a:p>
            <a:pPr>
              <a:lnSpc>
                <a:spcPct val="120000"/>
              </a:lnSpc>
              <a:buNone/>
              <a:defRPr/>
            </a:pPr>
            <a:r>
              <a:rPr lang="fr-FR" sz="3700" b="0" strike="noStrike" spc="-1" dirty="0" err="1">
                <a:solidFill>
                  <a:srgbClr val="000000"/>
                </a:solidFill>
                <a:latin typeface="Suisse Int'l Light" panose="020B0304000000000000" pitchFamily="34" charset="-78"/>
                <a:ea typeface="Arial"/>
              </a:rPr>
              <a:t>Promarine</a:t>
            </a:r>
            <a:r>
              <a:rPr lang="fr-FR" sz="3700" b="0" strike="noStrike" spc="-1" dirty="0">
                <a:solidFill>
                  <a:srgbClr val="000000"/>
                </a:solidFill>
                <a:latin typeface="Suisse Int'l Light" panose="020B0304000000000000" pitchFamily="34" charset="-78"/>
                <a:ea typeface="Arial"/>
              </a:rPr>
              <a:t> </a:t>
            </a:r>
            <a:r>
              <a:rPr lang="fr-FR" sz="3700" b="0" strike="noStrike" spc="-1" dirty="0" err="1">
                <a:solidFill>
                  <a:srgbClr val="000000"/>
                </a:solidFill>
                <a:latin typeface="Suisse Int'l Light" panose="020B0304000000000000" pitchFamily="34" charset="-78"/>
                <a:ea typeface="Arial"/>
              </a:rPr>
              <a:t>Collagen</a:t>
            </a:r>
            <a:r>
              <a:rPr lang="fr-FR" sz="3700" b="0" strike="noStrike" spc="-1" dirty="0">
                <a:solidFill>
                  <a:srgbClr val="000000"/>
                </a:solidFill>
                <a:latin typeface="Suisse Int'l Light" panose="020B0304000000000000" pitchFamily="34" charset="-78"/>
                <a:ea typeface="Arial"/>
              </a:rPr>
              <a:t> Tripeptides</a:t>
            </a:r>
            <a:endParaRPr lang="fr-FR" sz="3700" b="0" strike="noStrike" spc="-1" dirty="0">
              <a:latin typeface="Suisse Int'l Light" panose="020B0304000000000000" pitchFamily="34" charset="-78"/>
            </a:endParaRPr>
          </a:p>
        </p:txBody>
      </p:sp>
      <p:pic>
        <p:nvPicPr>
          <p:cNvPr id="72" name="Google Shape;50;p5" descr=" "/>
          <p:cNvPicPr/>
          <p:nvPr/>
        </p:nvPicPr>
        <p:blipFill>
          <a:blip r:embed="rId4"/>
          <a:stretch/>
        </p:blipFill>
        <p:spPr bwMode="auto">
          <a:xfrm>
            <a:off x="23142240" y="891360"/>
            <a:ext cx="215640" cy="288720"/>
          </a:xfrm>
          <a:prstGeom prst="rect">
            <a:avLst/>
          </a:prstGeom>
          <a:ln w="0">
            <a:noFill/>
          </a:ln>
        </p:spPr>
      </p:pic>
      <p:pic>
        <p:nvPicPr>
          <p:cNvPr id="73" name="Google Shape;51;p5" descr=" "/>
          <p:cNvPicPr/>
          <p:nvPr/>
        </p:nvPicPr>
        <p:blipFill>
          <a:blip r:embed="rId5"/>
          <a:stretch/>
        </p:blipFill>
        <p:spPr bwMode="auto">
          <a:xfrm>
            <a:off x="22837680" y="891360"/>
            <a:ext cx="43560" cy="283680"/>
          </a:xfrm>
          <a:prstGeom prst="rect">
            <a:avLst/>
          </a:prstGeom>
          <a:ln w="0">
            <a:noFill/>
          </a:ln>
        </p:spPr>
      </p:pic>
      <p:pic>
        <p:nvPicPr>
          <p:cNvPr id="74" name="Google Shape;52;p5" descr=" "/>
          <p:cNvPicPr/>
          <p:nvPr/>
        </p:nvPicPr>
        <p:blipFill>
          <a:blip r:embed="rId6"/>
          <a:stretch/>
        </p:blipFill>
        <p:spPr bwMode="auto">
          <a:xfrm>
            <a:off x="22919760" y="972360"/>
            <a:ext cx="184320" cy="207719"/>
          </a:xfrm>
          <a:prstGeom prst="rect">
            <a:avLst/>
          </a:prstGeom>
          <a:ln w="0">
            <a:noFill/>
          </a:ln>
        </p:spPr>
      </p:pic>
      <p:pic>
        <p:nvPicPr>
          <p:cNvPr id="75" name="Google Shape;53;p5" descr=" "/>
          <p:cNvPicPr/>
          <p:nvPr/>
        </p:nvPicPr>
        <p:blipFill>
          <a:blip r:embed="rId7"/>
          <a:stretch/>
        </p:blipFill>
        <p:spPr bwMode="auto">
          <a:xfrm>
            <a:off x="22611960" y="967320"/>
            <a:ext cx="198000" cy="213120"/>
          </a:xfrm>
          <a:prstGeom prst="rect">
            <a:avLst/>
          </a:prstGeom>
          <a:ln w="0">
            <a:noFill/>
          </a:ln>
        </p:spPr>
      </p:pic>
      <p:pic>
        <p:nvPicPr>
          <p:cNvPr id="76" name="Google Shape;54;p5" descr=" "/>
          <p:cNvPicPr/>
          <p:nvPr/>
        </p:nvPicPr>
        <p:blipFill>
          <a:blip r:embed="rId8"/>
          <a:stretch/>
        </p:blipFill>
        <p:spPr bwMode="auto">
          <a:xfrm>
            <a:off x="22538159" y="891360"/>
            <a:ext cx="43560" cy="283680"/>
          </a:xfrm>
          <a:prstGeom prst="rect">
            <a:avLst/>
          </a:prstGeom>
          <a:ln w="0">
            <a:noFill/>
          </a:ln>
        </p:spPr>
      </p:pic>
      <p:pic>
        <p:nvPicPr>
          <p:cNvPr id="77" name="Google Shape;55;p5" descr=" "/>
          <p:cNvPicPr/>
          <p:nvPr/>
        </p:nvPicPr>
        <p:blipFill>
          <a:blip r:embed="rId9"/>
          <a:stretch/>
        </p:blipFill>
        <p:spPr bwMode="auto">
          <a:xfrm>
            <a:off x="22284000" y="967320"/>
            <a:ext cx="215640" cy="213120"/>
          </a:xfrm>
          <a:prstGeom prst="rect">
            <a:avLst/>
          </a:prstGeom>
          <a:ln w="0">
            <a:noFill/>
          </a:ln>
        </p:spPr>
      </p:pic>
      <p:pic>
        <p:nvPicPr>
          <p:cNvPr id="78" name="Google Shape;56;p5" descr=" "/>
          <p:cNvPicPr/>
          <p:nvPr/>
        </p:nvPicPr>
        <p:blipFill>
          <a:blip r:embed="rId10"/>
          <a:stretch/>
        </p:blipFill>
        <p:spPr bwMode="auto">
          <a:xfrm>
            <a:off x="21924360" y="967320"/>
            <a:ext cx="213840" cy="213120"/>
          </a:xfrm>
          <a:prstGeom prst="rect">
            <a:avLst/>
          </a:prstGeom>
          <a:ln w="0">
            <a:noFill/>
          </a:ln>
        </p:spPr>
      </p:pic>
      <p:pic>
        <p:nvPicPr>
          <p:cNvPr id="79" name="Google Shape;57;p5" descr=" "/>
          <p:cNvPicPr/>
          <p:nvPr/>
        </p:nvPicPr>
        <p:blipFill>
          <a:blip r:embed="rId11"/>
          <a:stretch/>
        </p:blipFill>
        <p:spPr bwMode="auto">
          <a:xfrm>
            <a:off x="22168440" y="967680"/>
            <a:ext cx="103680" cy="207360"/>
          </a:xfrm>
          <a:prstGeom prst="rect">
            <a:avLst/>
          </a:prstGeom>
          <a:ln w="0">
            <a:noFill/>
          </a:ln>
        </p:spPr>
      </p:pic>
      <p:pic>
        <p:nvPicPr>
          <p:cNvPr id="80" name="Google Shape;58;p5" descr=" "/>
          <p:cNvPicPr/>
          <p:nvPr/>
        </p:nvPicPr>
        <p:blipFill>
          <a:blip r:embed="rId12"/>
          <a:stretch/>
        </p:blipFill>
        <p:spPr bwMode="auto">
          <a:xfrm>
            <a:off x="21706920" y="967320"/>
            <a:ext cx="198000" cy="21312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81" name="Google Shape;64;p6"/>
          <p:cNvPicPr/>
          <p:nvPr/>
        </p:nvPicPr>
        <p:blipFill>
          <a:blip r:embed="rId3"/>
          <a:stretch/>
        </p:blipFill>
        <p:spPr bwMode="auto">
          <a:xfrm>
            <a:off x="1440" y="0"/>
            <a:ext cx="24383520" cy="13715640"/>
          </a:xfrm>
          <a:prstGeom prst="rect">
            <a:avLst/>
          </a:prstGeom>
          <a:ln w="0">
            <a:noFill/>
          </a:ln>
        </p:spPr>
      </p:pic>
      <p:sp>
        <p:nvSpPr>
          <p:cNvPr id="82" name="Google Shape;65;p6"/>
          <p:cNvSpPr/>
          <p:nvPr/>
        </p:nvSpPr>
        <p:spPr bwMode="auto">
          <a:xfrm>
            <a:off x="1524240" y="2870280"/>
            <a:ext cx="10305000" cy="127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Étude randomisée en double aveugle contrôlée par placebo</a:t>
            </a:r>
            <a:endParaRPr lang="fr-FR" sz="3700" b="0" strike="noStrike" spc="-1" dirty="0">
              <a:latin typeface="Suisse Int'l Light" panose="020B0304000000000000" pitchFamily="34" charset="-78"/>
            </a:endParaRPr>
          </a:p>
        </p:txBody>
      </p:sp>
      <p:sp>
        <p:nvSpPr>
          <p:cNvPr id="83" name="Google Shape;66;p6"/>
          <p:cNvSpPr/>
          <p:nvPr/>
        </p:nvSpPr>
        <p:spPr bwMode="auto">
          <a:xfrm>
            <a:off x="1524240" y="1523880"/>
            <a:ext cx="18455040" cy="1396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7200" b="0" strike="noStrike" spc="-1" dirty="0">
                <a:solidFill>
                  <a:srgbClr val="000000"/>
                </a:solidFill>
                <a:latin typeface="Suisse Int'l Light" panose="020B0304000000000000" pitchFamily="34" charset="-78"/>
                <a:ea typeface="Arial"/>
              </a:rPr>
              <a:t>Conception de </a:t>
            </a:r>
            <a:r>
              <a:rPr lang="en-US" sz="7200" b="0" strike="noStrike" spc="-1" dirty="0" err="1">
                <a:solidFill>
                  <a:srgbClr val="000000"/>
                </a:solidFill>
                <a:latin typeface="Suisse Int'l Light" panose="020B0304000000000000" pitchFamily="34" charset="-78"/>
                <a:ea typeface="Arial"/>
              </a:rPr>
              <a:t>l'étude</a:t>
            </a:r>
            <a:endParaRPr lang="fr-FR" sz="7200" b="0" strike="noStrike" spc="-1" dirty="0">
              <a:latin typeface="Suisse Int'l Light" panose="020B0304000000000000" pitchFamily="34" charset="-78"/>
            </a:endParaRPr>
          </a:p>
        </p:txBody>
      </p:sp>
      <p:sp>
        <p:nvSpPr>
          <p:cNvPr id="84" name="Google Shape;67;p6"/>
          <p:cNvSpPr/>
          <p:nvPr/>
        </p:nvSpPr>
        <p:spPr bwMode="auto">
          <a:xfrm>
            <a:off x="1524240" y="5473800"/>
            <a:ext cx="9246240" cy="1282320"/>
          </a:xfrm>
          <a:prstGeom prst="rect">
            <a:avLst/>
          </a:prstGeom>
          <a:noFill/>
          <a:ln w="0">
            <a:noFill/>
          </a:ln>
        </p:spPr>
        <p:style>
          <a:lnRef idx="0">
            <a:scrgbClr r="0" g="0" b="0"/>
          </a:lnRef>
          <a:fillRef idx="0">
            <a:scrgbClr r="0" g="0" b="0"/>
          </a:fillRef>
          <a:effectRef idx="0">
            <a:scrgbClr r="0" g="0" b="0"/>
          </a:effectRef>
          <a:fontRef idx="minor"/>
        </p:style>
      </p:sp>
      <p:sp>
        <p:nvSpPr>
          <p:cNvPr id="85" name="Google Shape;68;p6"/>
          <p:cNvSpPr/>
          <p:nvPr/>
        </p:nvSpPr>
        <p:spPr bwMode="auto">
          <a:xfrm>
            <a:off x="1524240" y="5473800"/>
            <a:ext cx="940320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err="1">
                <a:solidFill>
                  <a:srgbClr val="000000"/>
                </a:solidFill>
                <a:latin typeface="Suisse Int'l" panose="020B0504000000000000" pitchFamily="34" charset="-78"/>
                <a:ea typeface="Arial"/>
                <a:cs typeface="Suisse Int'l" panose="020B0504000000000000" pitchFamily="34" charset="-78"/>
              </a:rPr>
              <a:t>Complément</a:t>
            </a:r>
            <a:r>
              <a:rPr lang="en-US" sz="3700" b="0" strike="noStrike" spc="-1" dirty="0">
                <a:solidFill>
                  <a:srgbClr val="000000"/>
                </a:solidFill>
                <a:latin typeface="Suisse Int'l" panose="020B0504000000000000" pitchFamily="34" charset="-78"/>
                <a:ea typeface="Arial"/>
                <a:cs typeface="Suisse Int'l" panose="020B0504000000000000" pitchFamily="34" charset="-78"/>
              </a:rPr>
              <a:t> </a:t>
            </a:r>
            <a:r>
              <a:rPr lang="en-US" sz="3700" b="0" strike="noStrike" spc="-1" dirty="0" err="1">
                <a:solidFill>
                  <a:srgbClr val="000000"/>
                </a:solidFill>
                <a:latin typeface="Suisse Int'l" panose="020B0504000000000000" pitchFamily="34" charset="-78"/>
                <a:ea typeface="Arial"/>
                <a:cs typeface="Suisse Int'l" panose="020B0504000000000000" pitchFamily="34" charset="-78"/>
              </a:rPr>
              <a:t>alimentaire</a:t>
            </a:r>
            <a:endParaRPr lang="fr-FR" sz="3700" b="0" strike="noStrike" spc="-1" dirty="0">
              <a:latin typeface="Suisse Int'l" panose="020B0504000000000000" pitchFamily="34" charset="-78"/>
              <a:cs typeface="Suisse Int'l" panose="020B0504000000000000" pitchFamily="34" charset="-78"/>
            </a:endParaRPr>
          </a:p>
        </p:txBody>
      </p:sp>
      <p:sp>
        <p:nvSpPr>
          <p:cNvPr id="86" name="Google Shape;69;p6"/>
          <p:cNvSpPr/>
          <p:nvPr/>
        </p:nvSpPr>
        <p:spPr bwMode="auto">
          <a:xfrm>
            <a:off x="1524240" y="6197760"/>
            <a:ext cx="940320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3700" b="0" strike="noStrike" spc="-1" dirty="0" err="1">
                <a:solidFill>
                  <a:srgbClr val="000000"/>
                </a:solidFill>
                <a:latin typeface="Suisse Int'l Light" panose="020B0304000000000000" pitchFamily="34" charset="-78"/>
                <a:ea typeface="Arial"/>
              </a:rPr>
              <a:t>Promarine</a:t>
            </a:r>
            <a:r>
              <a:rPr lang="en-US" sz="3700" b="0" strike="noStrike" spc="-1" dirty="0">
                <a:solidFill>
                  <a:srgbClr val="000000"/>
                </a:solidFill>
                <a:latin typeface="Suisse Int'l Light" panose="020B0304000000000000" pitchFamily="34" charset="-78"/>
                <a:ea typeface="Arial"/>
              </a:rPr>
              <a:t> Collagen Tripeptides</a:t>
            </a:r>
            <a:endParaRPr lang="fr-FR" sz="3700" b="0" strike="noStrike" spc="-1" dirty="0">
              <a:latin typeface="Suisse Int'l Light" panose="020B0304000000000000" pitchFamily="34" charset="-78"/>
            </a:endParaRPr>
          </a:p>
        </p:txBody>
      </p:sp>
      <p:sp>
        <p:nvSpPr>
          <p:cNvPr id="87" name="Google Shape;70;p6"/>
          <p:cNvSpPr/>
          <p:nvPr/>
        </p:nvSpPr>
        <p:spPr bwMode="auto">
          <a:xfrm>
            <a:off x="1524240" y="10909440"/>
            <a:ext cx="9246240" cy="1282320"/>
          </a:xfrm>
          <a:prstGeom prst="rect">
            <a:avLst/>
          </a:prstGeom>
          <a:noFill/>
          <a:ln w="0">
            <a:noFill/>
          </a:ln>
        </p:spPr>
        <p:style>
          <a:lnRef idx="0">
            <a:scrgbClr r="0" g="0" b="0"/>
          </a:lnRef>
          <a:fillRef idx="0">
            <a:scrgbClr r="0" g="0" b="0"/>
          </a:fillRef>
          <a:effectRef idx="0">
            <a:scrgbClr r="0" g="0" b="0"/>
          </a:effectRef>
          <a:fontRef idx="minor"/>
        </p:style>
      </p:sp>
      <p:sp>
        <p:nvSpPr>
          <p:cNvPr id="88" name="Google Shape;71;p6"/>
          <p:cNvSpPr/>
          <p:nvPr/>
        </p:nvSpPr>
        <p:spPr bwMode="auto">
          <a:xfrm>
            <a:off x="1524240" y="10909440"/>
            <a:ext cx="940320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a:solidFill>
                  <a:srgbClr val="000000"/>
                </a:solidFill>
                <a:latin typeface="Suisse Int'l" panose="020B0504000000000000" pitchFamily="34" charset="-78"/>
                <a:ea typeface="Arial"/>
                <a:cs typeface="Suisse Int'l" panose="020B0504000000000000" pitchFamily="34" charset="-78"/>
              </a:rPr>
              <a:t>Durée de </a:t>
            </a:r>
            <a:r>
              <a:rPr lang="en-US" sz="3700" b="0" strike="noStrike" spc="-1" dirty="0" err="1">
                <a:solidFill>
                  <a:srgbClr val="000000"/>
                </a:solidFill>
                <a:latin typeface="Suisse Int'l" panose="020B0504000000000000" pitchFamily="34" charset="-78"/>
                <a:ea typeface="Arial"/>
                <a:cs typeface="Suisse Int'l" panose="020B0504000000000000" pitchFamily="34" charset="-78"/>
              </a:rPr>
              <a:t>l'étude</a:t>
            </a:r>
            <a:endParaRPr lang="fr-FR" sz="3700" b="0" strike="noStrike" spc="-1" dirty="0">
              <a:latin typeface="Suisse Int'l" panose="020B0504000000000000" pitchFamily="34" charset="-78"/>
              <a:cs typeface="Suisse Int'l" panose="020B0504000000000000" pitchFamily="34" charset="-78"/>
            </a:endParaRPr>
          </a:p>
        </p:txBody>
      </p:sp>
      <p:sp>
        <p:nvSpPr>
          <p:cNvPr id="89" name="Google Shape;72;p6"/>
          <p:cNvSpPr/>
          <p:nvPr/>
        </p:nvSpPr>
        <p:spPr bwMode="auto">
          <a:xfrm>
            <a:off x="1524240" y="11633040"/>
            <a:ext cx="940320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a:solidFill>
                  <a:srgbClr val="000000"/>
                </a:solidFill>
                <a:latin typeface="Suisse Int'l Light" panose="020B0304000000000000" pitchFamily="34" charset="-78"/>
                <a:ea typeface="Arial"/>
              </a:rPr>
              <a:t>12 </a:t>
            </a:r>
            <a:r>
              <a:rPr lang="en-US" sz="3700" b="0" strike="noStrike" spc="-1" dirty="0" err="1">
                <a:solidFill>
                  <a:srgbClr val="000000"/>
                </a:solidFill>
                <a:latin typeface="Suisse Int'l Light" panose="020B0304000000000000" pitchFamily="34" charset="-78"/>
                <a:ea typeface="Arial"/>
              </a:rPr>
              <a:t>semaines</a:t>
            </a:r>
            <a:endParaRPr lang="fr-FR" sz="3700" b="0" strike="noStrike" spc="-1" dirty="0">
              <a:latin typeface="Suisse Int'l Light" panose="020B0304000000000000" pitchFamily="34" charset="-78"/>
            </a:endParaRPr>
          </a:p>
        </p:txBody>
      </p:sp>
      <p:sp>
        <p:nvSpPr>
          <p:cNvPr id="90" name="Google Shape;73;p6"/>
          <p:cNvSpPr/>
          <p:nvPr/>
        </p:nvSpPr>
        <p:spPr bwMode="auto">
          <a:xfrm>
            <a:off x="1524240" y="7632720"/>
            <a:ext cx="10389600" cy="2400120"/>
          </a:xfrm>
          <a:prstGeom prst="rect">
            <a:avLst/>
          </a:prstGeom>
          <a:noFill/>
          <a:ln w="0">
            <a:noFill/>
          </a:ln>
        </p:spPr>
        <p:style>
          <a:lnRef idx="0">
            <a:scrgbClr r="0" g="0" b="0"/>
          </a:lnRef>
          <a:fillRef idx="0">
            <a:scrgbClr r="0" g="0" b="0"/>
          </a:fillRef>
          <a:effectRef idx="0">
            <a:scrgbClr r="0" g="0" b="0"/>
          </a:effectRef>
          <a:fontRef idx="minor"/>
        </p:style>
      </p:sp>
      <p:sp>
        <p:nvSpPr>
          <p:cNvPr id="91" name="Google Shape;74;p6"/>
          <p:cNvSpPr/>
          <p:nvPr/>
        </p:nvSpPr>
        <p:spPr bwMode="auto">
          <a:xfrm>
            <a:off x="1524240" y="7632720"/>
            <a:ext cx="1054620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a:solidFill>
                  <a:srgbClr val="000000"/>
                </a:solidFill>
                <a:latin typeface="Suisse Int'l" panose="020B0504000000000000" pitchFamily="34" charset="-78"/>
                <a:ea typeface="Arial"/>
                <a:cs typeface="Suisse Int'l" panose="020B0504000000000000" pitchFamily="34" charset="-78"/>
              </a:rPr>
              <a:t>Placebo</a:t>
            </a:r>
            <a:endParaRPr lang="fr-FR" sz="3700" b="0" strike="noStrike" spc="-1" dirty="0">
              <a:latin typeface="Suisse Int'l" panose="020B0504000000000000" pitchFamily="34" charset="-78"/>
              <a:cs typeface="Suisse Int'l" panose="020B0504000000000000" pitchFamily="34" charset="-78"/>
            </a:endParaRPr>
          </a:p>
        </p:txBody>
      </p:sp>
      <p:sp>
        <p:nvSpPr>
          <p:cNvPr id="92" name="Google Shape;75;p6"/>
          <p:cNvSpPr/>
          <p:nvPr/>
        </p:nvSpPr>
        <p:spPr bwMode="auto">
          <a:xfrm>
            <a:off x="1524240" y="8356680"/>
            <a:ext cx="10546200" cy="183275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Une boisson similaire en apparence, en saveur et en volume mais ne contenant pas les ingrédients actifs </a:t>
            </a:r>
            <a:r>
              <a:rPr lang="fr-FR" sz="3700" b="0" strike="noStrike" spc="-1" dirty="0" err="1">
                <a:solidFill>
                  <a:srgbClr val="000000"/>
                </a:solidFill>
                <a:latin typeface="Suisse Int'l Light" panose="020B0304000000000000" pitchFamily="34" charset="-78"/>
                <a:ea typeface="Arial"/>
              </a:rPr>
              <a:t>Promarine</a:t>
            </a:r>
            <a:r>
              <a:rPr lang="fr-FR" sz="3700" b="0" strike="noStrike" spc="-1" dirty="0">
                <a:solidFill>
                  <a:srgbClr val="000000"/>
                </a:solidFill>
                <a:latin typeface="Suisse Int'l Light" panose="020B0304000000000000" pitchFamily="34" charset="-78"/>
                <a:ea typeface="Arial"/>
              </a:rPr>
              <a:t> </a:t>
            </a:r>
            <a:r>
              <a:rPr lang="fr-FR" sz="3700" b="0" strike="noStrike" spc="-1" dirty="0" err="1">
                <a:solidFill>
                  <a:srgbClr val="000000"/>
                </a:solidFill>
                <a:latin typeface="Suisse Int'l Light" panose="020B0304000000000000" pitchFamily="34" charset="-78"/>
                <a:ea typeface="Arial"/>
              </a:rPr>
              <a:t>Collagen</a:t>
            </a:r>
            <a:r>
              <a:rPr lang="fr-FR" sz="3700" b="0" strike="noStrike" spc="-1" dirty="0">
                <a:solidFill>
                  <a:srgbClr val="000000"/>
                </a:solidFill>
                <a:latin typeface="Suisse Int'l Light" panose="020B0304000000000000" pitchFamily="34" charset="-78"/>
                <a:ea typeface="Arial"/>
              </a:rPr>
              <a:t> Tripeptides</a:t>
            </a:r>
            <a:endParaRPr lang="fr-FR" sz="3700" b="0" strike="noStrike" spc="-1" dirty="0">
              <a:latin typeface="Suisse Int'l Light" panose="020B0304000000000000" pitchFamily="34" charset="-78"/>
            </a:endParaRPr>
          </a:p>
        </p:txBody>
      </p:sp>
      <p:pic>
        <p:nvPicPr>
          <p:cNvPr id="93" name="Google Shape;76;p6" descr=" "/>
          <p:cNvPicPr/>
          <p:nvPr/>
        </p:nvPicPr>
        <p:blipFill>
          <a:blip r:embed="rId4"/>
          <a:stretch/>
        </p:blipFill>
        <p:spPr bwMode="auto">
          <a:xfrm>
            <a:off x="23142240" y="891360"/>
            <a:ext cx="215640" cy="288720"/>
          </a:xfrm>
          <a:prstGeom prst="rect">
            <a:avLst/>
          </a:prstGeom>
          <a:ln w="0">
            <a:noFill/>
          </a:ln>
        </p:spPr>
      </p:pic>
      <p:pic>
        <p:nvPicPr>
          <p:cNvPr id="94" name="Google Shape;77;p6" descr=" "/>
          <p:cNvPicPr/>
          <p:nvPr/>
        </p:nvPicPr>
        <p:blipFill>
          <a:blip r:embed="rId5"/>
          <a:stretch/>
        </p:blipFill>
        <p:spPr bwMode="auto">
          <a:xfrm>
            <a:off x="22837680" y="891360"/>
            <a:ext cx="43560" cy="283680"/>
          </a:xfrm>
          <a:prstGeom prst="rect">
            <a:avLst/>
          </a:prstGeom>
          <a:ln w="0">
            <a:noFill/>
          </a:ln>
        </p:spPr>
      </p:pic>
      <p:pic>
        <p:nvPicPr>
          <p:cNvPr id="95" name="Google Shape;78;p6" descr=" "/>
          <p:cNvPicPr/>
          <p:nvPr/>
        </p:nvPicPr>
        <p:blipFill>
          <a:blip r:embed="rId6"/>
          <a:stretch/>
        </p:blipFill>
        <p:spPr bwMode="auto">
          <a:xfrm>
            <a:off x="22919760" y="972360"/>
            <a:ext cx="184320" cy="207719"/>
          </a:xfrm>
          <a:prstGeom prst="rect">
            <a:avLst/>
          </a:prstGeom>
          <a:ln w="0">
            <a:noFill/>
          </a:ln>
        </p:spPr>
      </p:pic>
      <p:pic>
        <p:nvPicPr>
          <p:cNvPr id="96" name="Google Shape;79;p6" descr=" "/>
          <p:cNvPicPr/>
          <p:nvPr/>
        </p:nvPicPr>
        <p:blipFill>
          <a:blip r:embed="rId7"/>
          <a:stretch/>
        </p:blipFill>
        <p:spPr bwMode="auto">
          <a:xfrm>
            <a:off x="22611960" y="967320"/>
            <a:ext cx="198000" cy="213120"/>
          </a:xfrm>
          <a:prstGeom prst="rect">
            <a:avLst/>
          </a:prstGeom>
          <a:ln w="0">
            <a:noFill/>
          </a:ln>
        </p:spPr>
      </p:pic>
      <p:pic>
        <p:nvPicPr>
          <p:cNvPr id="97" name="Google Shape;80;p6" descr=" "/>
          <p:cNvPicPr/>
          <p:nvPr/>
        </p:nvPicPr>
        <p:blipFill>
          <a:blip r:embed="rId8"/>
          <a:stretch/>
        </p:blipFill>
        <p:spPr bwMode="auto">
          <a:xfrm>
            <a:off x="22538159" y="891360"/>
            <a:ext cx="43560" cy="283680"/>
          </a:xfrm>
          <a:prstGeom prst="rect">
            <a:avLst/>
          </a:prstGeom>
          <a:ln w="0">
            <a:noFill/>
          </a:ln>
        </p:spPr>
      </p:pic>
      <p:pic>
        <p:nvPicPr>
          <p:cNvPr id="98" name="Google Shape;81;p6" descr=" "/>
          <p:cNvPicPr/>
          <p:nvPr/>
        </p:nvPicPr>
        <p:blipFill>
          <a:blip r:embed="rId9"/>
          <a:stretch/>
        </p:blipFill>
        <p:spPr bwMode="auto">
          <a:xfrm>
            <a:off x="22284000" y="967320"/>
            <a:ext cx="215640" cy="213120"/>
          </a:xfrm>
          <a:prstGeom prst="rect">
            <a:avLst/>
          </a:prstGeom>
          <a:ln w="0">
            <a:noFill/>
          </a:ln>
        </p:spPr>
      </p:pic>
      <p:pic>
        <p:nvPicPr>
          <p:cNvPr id="99" name="Google Shape;82;p6" descr=" "/>
          <p:cNvPicPr/>
          <p:nvPr/>
        </p:nvPicPr>
        <p:blipFill>
          <a:blip r:embed="rId10"/>
          <a:stretch/>
        </p:blipFill>
        <p:spPr bwMode="auto">
          <a:xfrm>
            <a:off x="21924360" y="967320"/>
            <a:ext cx="213840" cy="213120"/>
          </a:xfrm>
          <a:prstGeom prst="rect">
            <a:avLst/>
          </a:prstGeom>
          <a:ln w="0">
            <a:noFill/>
          </a:ln>
        </p:spPr>
      </p:pic>
      <p:pic>
        <p:nvPicPr>
          <p:cNvPr id="100" name="Google Shape;83;p6" descr=" "/>
          <p:cNvPicPr/>
          <p:nvPr/>
        </p:nvPicPr>
        <p:blipFill>
          <a:blip r:embed="rId11"/>
          <a:stretch/>
        </p:blipFill>
        <p:spPr bwMode="auto">
          <a:xfrm>
            <a:off x="22168440" y="967680"/>
            <a:ext cx="103680" cy="207360"/>
          </a:xfrm>
          <a:prstGeom prst="rect">
            <a:avLst/>
          </a:prstGeom>
          <a:ln w="0">
            <a:noFill/>
          </a:ln>
        </p:spPr>
      </p:pic>
      <p:pic>
        <p:nvPicPr>
          <p:cNvPr id="101" name="Google Shape;84;p6" descr=" "/>
          <p:cNvPicPr/>
          <p:nvPr/>
        </p:nvPicPr>
        <p:blipFill>
          <a:blip r:embed="rId12"/>
          <a:stretch/>
        </p:blipFill>
        <p:spPr bwMode="auto">
          <a:xfrm>
            <a:off x="21706920" y="967320"/>
            <a:ext cx="198000" cy="21312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0F61A6"/>
        </a:solidFill>
        <a:effectLst/>
      </p:bgPr>
    </p:bg>
    <p:spTree>
      <p:nvGrpSpPr>
        <p:cNvPr id="1" name=""/>
        <p:cNvGrpSpPr/>
        <p:nvPr/>
      </p:nvGrpSpPr>
      <p:grpSpPr bwMode="auto">
        <a:xfrm>
          <a:off x="0" y="0"/>
          <a:ext cx="0" cy="0"/>
          <a:chOff x="0" y="0"/>
          <a:chExt cx="0" cy="0"/>
        </a:xfrm>
      </p:grpSpPr>
      <p:pic>
        <p:nvPicPr>
          <p:cNvPr id="102" name="Google Shape;90;p7"/>
          <p:cNvPicPr/>
          <p:nvPr/>
        </p:nvPicPr>
        <p:blipFill>
          <a:blip r:embed="rId3"/>
          <a:stretch/>
        </p:blipFill>
        <p:spPr bwMode="auto">
          <a:xfrm>
            <a:off x="1440" y="0"/>
            <a:ext cx="24383520" cy="13715640"/>
          </a:xfrm>
          <a:prstGeom prst="rect">
            <a:avLst/>
          </a:prstGeom>
          <a:ln w="0">
            <a:noFill/>
          </a:ln>
        </p:spPr>
      </p:pic>
      <p:sp>
        <p:nvSpPr>
          <p:cNvPr id="103" name="Google Shape;91;p7"/>
          <p:cNvSpPr/>
          <p:nvPr/>
        </p:nvSpPr>
        <p:spPr bwMode="auto">
          <a:xfrm>
            <a:off x="1524240" y="1523880"/>
            <a:ext cx="20970000" cy="2463480"/>
          </a:xfrm>
          <a:prstGeom prst="rect">
            <a:avLst/>
          </a:prstGeom>
          <a:noFill/>
          <a:ln w="0">
            <a:noFill/>
          </a:ln>
        </p:spPr>
        <p:style>
          <a:lnRef idx="0">
            <a:scrgbClr r="0" g="0" b="0"/>
          </a:lnRef>
          <a:fillRef idx="0">
            <a:scrgbClr r="0" g="0" b="0"/>
          </a:fillRef>
          <a:effectRef idx="0">
            <a:scrgbClr r="0" g="0" b="0"/>
          </a:effectRef>
          <a:fontRef idx="minor"/>
        </p:style>
      </p:sp>
      <p:sp>
        <p:nvSpPr>
          <p:cNvPr id="104" name="Google Shape;92;p7"/>
          <p:cNvSpPr/>
          <p:nvPr/>
        </p:nvSpPr>
        <p:spPr bwMode="auto">
          <a:xfrm>
            <a:off x="1524240" y="1523880"/>
            <a:ext cx="21274920" cy="1396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7200" b="0" strike="noStrike" spc="-1" dirty="0">
                <a:solidFill>
                  <a:srgbClr val="FFFFFF"/>
                </a:solidFill>
                <a:latin typeface="Suisse Int'l Light" panose="020B0304000000000000" pitchFamily="34" charset="-78"/>
                <a:ea typeface="Arial"/>
              </a:rPr>
              <a:t>Étude sur </a:t>
            </a:r>
            <a:r>
              <a:rPr lang="fr-FR" sz="7200" b="0" strike="noStrike" spc="-1" dirty="0" err="1">
                <a:solidFill>
                  <a:srgbClr val="FFFFFF"/>
                </a:solidFill>
                <a:latin typeface="Suisse Int'l Light" panose="020B0304000000000000" pitchFamily="34" charset="-78"/>
                <a:ea typeface="Arial"/>
              </a:rPr>
              <a:t>Promarine</a:t>
            </a:r>
            <a:r>
              <a:rPr lang="fr-FR" sz="7200" b="0" strike="noStrike" spc="-1" dirty="0">
                <a:solidFill>
                  <a:srgbClr val="FFFFFF"/>
                </a:solidFill>
                <a:latin typeface="Suisse Int'l Light" panose="020B0304000000000000" pitchFamily="34" charset="-78"/>
                <a:ea typeface="Arial"/>
              </a:rPr>
              <a:t> </a:t>
            </a:r>
            <a:r>
              <a:rPr lang="fr-FR" sz="7200" b="0" strike="noStrike" spc="-1" dirty="0" err="1">
                <a:solidFill>
                  <a:srgbClr val="FFFFFF"/>
                </a:solidFill>
                <a:latin typeface="Suisse Int'l Light" panose="020B0304000000000000" pitchFamily="34" charset="-78"/>
                <a:ea typeface="Arial"/>
              </a:rPr>
              <a:t>Collagen</a:t>
            </a:r>
            <a:r>
              <a:rPr lang="fr-FR" sz="7200" b="0" strike="noStrike" spc="-1" dirty="0">
                <a:solidFill>
                  <a:srgbClr val="FFFFFF"/>
                </a:solidFill>
                <a:latin typeface="Suisse Int'l Light" panose="020B0304000000000000" pitchFamily="34" charset="-78"/>
                <a:ea typeface="Arial"/>
              </a:rPr>
              <a:t> Tripeptides</a:t>
            </a:r>
            <a:endParaRPr lang="fr-FR" sz="7200" b="0" strike="noStrike" spc="-1" dirty="0">
              <a:latin typeface="Suisse Int'l Light" panose="020B0304000000000000" pitchFamily="34" charset="-78"/>
            </a:endParaRPr>
          </a:p>
        </p:txBody>
      </p:sp>
      <p:sp>
        <p:nvSpPr>
          <p:cNvPr id="105" name="Google Shape;93;p7"/>
          <p:cNvSpPr/>
          <p:nvPr/>
        </p:nvSpPr>
        <p:spPr bwMode="auto">
          <a:xfrm>
            <a:off x="1524240" y="2870280"/>
            <a:ext cx="21126600" cy="127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FFFFFF"/>
                </a:solidFill>
                <a:latin typeface="Suisse Int'l Light" panose="020B0304000000000000" pitchFamily="34" charset="-78"/>
                <a:ea typeface="Arial"/>
              </a:rPr>
              <a:t>Réalisé dans le cadre d'un protocole approuvé par l'IRB*. L'essence du protocole de l'IRB :</a:t>
            </a:r>
            <a:endParaRPr lang="fr-FR" sz="3700" b="0" strike="noStrike" spc="-1" dirty="0">
              <a:latin typeface="Suisse Int'l Light" panose="020B0304000000000000" pitchFamily="34" charset="-78"/>
            </a:endParaRPr>
          </a:p>
        </p:txBody>
      </p:sp>
      <p:pic>
        <p:nvPicPr>
          <p:cNvPr id="106" name="Google Shape;94;p7" descr=" "/>
          <p:cNvPicPr/>
          <p:nvPr/>
        </p:nvPicPr>
        <p:blipFill>
          <a:blip r:embed="rId4"/>
          <a:stretch/>
        </p:blipFill>
        <p:spPr bwMode="auto">
          <a:xfrm>
            <a:off x="23142240" y="891360"/>
            <a:ext cx="215640" cy="288720"/>
          </a:xfrm>
          <a:prstGeom prst="rect">
            <a:avLst/>
          </a:prstGeom>
          <a:ln w="0">
            <a:noFill/>
          </a:ln>
        </p:spPr>
      </p:pic>
      <p:pic>
        <p:nvPicPr>
          <p:cNvPr id="107" name="Google Shape;95;p7" descr=" "/>
          <p:cNvPicPr/>
          <p:nvPr/>
        </p:nvPicPr>
        <p:blipFill>
          <a:blip r:embed="rId5"/>
          <a:stretch/>
        </p:blipFill>
        <p:spPr bwMode="auto">
          <a:xfrm>
            <a:off x="22837680" y="891360"/>
            <a:ext cx="43560" cy="283680"/>
          </a:xfrm>
          <a:prstGeom prst="rect">
            <a:avLst/>
          </a:prstGeom>
          <a:ln w="0">
            <a:noFill/>
          </a:ln>
        </p:spPr>
      </p:pic>
      <p:pic>
        <p:nvPicPr>
          <p:cNvPr id="108" name="Google Shape;96;p7" descr=" "/>
          <p:cNvPicPr/>
          <p:nvPr/>
        </p:nvPicPr>
        <p:blipFill>
          <a:blip r:embed="rId6"/>
          <a:stretch/>
        </p:blipFill>
        <p:spPr bwMode="auto">
          <a:xfrm>
            <a:off x="22919760" y="972360"/>
            <a:ext cx="184320" cy="207719"/>
          </a:xfrm>
          <a:prstGeom prst="rect">
            <a:avLst/>
          </a:prstGeom>
          <a:ln w="0">
            <a:noFill/>
          </a:ln>
        </p:spPr>
      </p:pic>
      <p:pic>
        <p:nvPicPr>
          <p:cNvPr id="109" name="Google Shape;97;p7" descr=" "/>
          <p:cNvPicPr/>
          <p:nvPr/>
        </p:nvPicPr>
        <p:blipFill>
          <a:blip r:embed="rId7"/>
          <a:stretch/>
        </p:blipFill>
        <p:spPr bwMode="auto">
          <a:xfrm>
            <a:off x="22611960" y="967320"/>
            <a:ext cx="198000" cy="213120"/>
          </a:xfrm>
          <a:prstGeom prst="rect">
            <a:avLst/>
          </a:prstGeom>
          <a:ln w="0">
            <a:noFill/>
          </a:ln>
        </p:spPr>
      </p:pic>
      <p:pic>
        <p:nvPicPr>
          <p:cNvPr id="110" name="Google Shape;98;p7" descr=" "/>
          <p:cNvPicPr/>
          <p:nvPr/>
        </p:nvPicPr>
        <p:blipFill>
          <a:blip r:embed="rId8"/>
          <a:stretch/>
        </p:blipFill>
        <p:spPr bwMode="auto">
          <a:xfrm>
            <a:off x="22538159" y="891360"/>
            <a:ext cx="43560" cy="283680"/>
          </a:xfrm>
          <a:prstGeom prst="rect">
            <a:avLst/>
          </a:prstGeom>
          <a:ln w="0">
            <a:noFill/>
          </a:ln>
        </p:spPr>
      </p:pic>
      <p:pic>
        <p:nvPicPr>
          <p:cNvPr id="111" name="Google Shape;99;p7" descr=" "/>
          <p:cNvPicPr/>
          <p:nvPr/>
        </p:nvPicPr>
        <p:blipFill>
          <a:blip r:embed="rId9"/>
          <a:stretch/>
        </p:blipFill>
        <p:spPr bwMode="auto">
          <a:xfrm>
            <a:off x="22284000" y="967320"/>
            <a:ext cx="215640" cy="213120"/>
          </a:xfrm>
          <a:prstGeom prst="rect">
            <a:avLst/>
          </a:prstGeom>
          <a:ln w="0">
            <a:noFill/>
          </a:ln>
        </p:spPr>
      </p:pic>
      <p:pic>
        <p:nvPicPr>
          <p:cNvPr id="112" name="Google Shape;100;p7" descr=" "/>
          <p:cNvPicPr/>
          <p:nvPr/>
        </p:nvPicPr>
        <p:blipFill>
          <a:blip r:embed="rId10"/>
          <a:stretch/>
        </p:blipFill>
        <p:spPr bwMode="auto">
          <a:xfrm>
            <a:off x="21924360" y="967320"/>
            <a:ext cx="213840" cy="213120"/>
          </a:xfrm>
          <a:prstGeom prst="rect">
            <a:avLst/>
          </a:prstGeom>
          <a:ln w="0">
            <a:noFill/>
          </a:ln>
        </p:spPr>
      </p:pic>
      <p:pic>
        <p:nvPicPr>
          <p:cNvPr id="113" name="Google Shape;101;p7" descr=" "/>
          <p:cNvPicPr/>
          <p:nvPr/>
        </p:nvPicPr>
        <p:blipFill>
          <a:blip r:embed="rId11"/>
          <a:stretch/>
        </p:blipFill>
        <p:spPr bwMode="auto">
          <a:xfrm>
            <a:off x="22168440" y="967680"/>
            <a:ext cx="103680" cy="207360"/>
          </a:xfrm>
          <a:prstGeom prst="rect">
            <a:avLst/>
          </a:prstGeom>
          <a:ln w="0">
            <a:noFill/>
          </a:ln>
        </p:spPr>
      </p:pic>
      <p:pic>
        <p:nvPicPr>
          <p:cNvPr id="114" name="Google Shape;102;p7" descr=" "/>
          <p:cNvPicPr/>
          <p:nvPr/>
        </p:nvPicPr>
        <p:blipFill>
          <a:blip r:embed="rId12"/>
          <a:stretch/>
        </p:blipFill>
        <p:spPr bwMode="auto">
          <a:xfrm>
            <a:off x="21706920" y="967320"/>
            <a:ext cx="198000" cy="213120"/>
          </a:xfrm>
          <a:prstGeom prst="rect">
            <a:avLst/>
          </a:prstGeom>
          <a:ln w="0">
            <a:noFill/>
          </a:ln>
        </p:spPr>
      </p:pic>
      <p:sp>
        <p:nvSpPr>
          <p:cNvPr id="115" name="Google Shape;103;p7"/>
          <p:cNvSpPr/>
          <p:nvPr/>
        </p:nvSpPr>
        <p:spPr bwMode="auto">
          <a:xfrm>
            <a:off x="1524240" y="10794960"/>
            <a:ext cx="2074140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FFFFFF"/>
                </a:solidFill>
                <a:latin typeface="Suisse Int'l Light" panose="020B0304000000000000" pitchFamily="34" charset="-78"/>
                <a:ea typeface="Arial"/>
              </a:rPr>
              <a:t>* Un IRB (</a:t>
            </a:r>
            <a:r>
              <a:rPr lang="fr-FR" sz="3000" b="0" strike="noStrike" spc="-1" dirty="0" err="1">
                <a:solidFill>
                  <a:srgbClr val="FFFFFF"/>
                </a:solidFill>
                <a:latin typeface="Suisse Int'l Light" panose="020B0304000000000000" pitchFamily="34" charset="-78"/>
                <a:ea typeface="Arial"/>
              </a:rPr>
              <a:t>Institutional</a:t>
            </a:r>
            <a:r>
              <a:rPr lang="fr-FR" sz="3000" b="0" strike="noStrike" spc="-1" dirty="0">
                <a:solidFill>
                  <a:srgbClr val="FFFFFF"/>
                </a:solidFill>
                <a:latin typeface="Suisse Int'l Light" panose="020B0304000000000000" pitchFamily="34" charset="-78"/>
                <a:ea typeface="Arial"/>
              </a:rPr>
              <a:t> </a:t>
            </a:r>
            <a:r>
              <a:rPr lang="fr-FR" sz="3000" b="0" strike="noStrike" spc="-1" dirty="0" err="1">
                <a:solidFill>
                  <a:srgbClr val="FFFFFF"/>
                </a:solidFill>
                <a:latin typeface="Suisse Int'l Light" panose="020B0304000000000000" pitchFamily="34" charset="-78"/>
                <a:ea typeface="Arial"/>
              </a:rPr>
              <a:t>Review</a:t>
            </a:r>
            <a:r>
              <a:rPr lang="fr-FR" sz="3000" b="0" strike="noStrike" spc="-1" dirty="0">
                <a:solidFill>
                  <a:srgbClr val="FFFFFF"/>
                </a:solidFill>
                <a:latin typeface="Suisse Int'l Light" panose="020B0304000000000000" pitchFamily="34" charset="-78"/>
                <a:ea typeface="Arial"/>
              </a:rPr>
              <a:t> </a:t>
            </a:r>
            <a:r>
              <a:rPr lang="fr-FR" sz="3000" b="0" strike="noStrike" spc="-1" dirty="0" err="1">
                <a:solidFill>
                  <a:srgbClr val="FFFFFF"/>
                </a:solidFill>
                <a:latin typeface="Suisse Int'l Light" panose="020B0304000000000000" pitchFamily="34" charset="-78"/>
                <a:ea typeface="Arial"/>
              </a:rPr>
              <a:t>Board</a:t>
            </a:r>
            <a:r>
              <a:rPr lang="fr-FR" sz="3000" b="0" strike="noStrike" spc="-1" dirty="0">
                <a:solidFill>
                  <a:srgbClr val="FFFFFF"/>
                </a:solidFill>
                <a:latin typeface="Suisse Int'l Light" panose="020B0304000000000000" pitchFamily="34" charset="-78"/>
                <a:ea typeface="Arial"/>
              </a:rPr>
              <a:t>) est un comité chargé de superviser et d'approuver les recherches impliquant des participants humains afin de protéger leurs droits, leur sécurité et leur bien-être. </a:t>
            </a:r>
            <a:endParaRPr lang="fr-FR" sz="3000" b="0" strike="noStrike" spc="-1" dirty="0">
              <a:latin typeface="Suisse Int'l Light" panose="020B0304000000000000" pitchFamily="34" charset="-78"/>
            </a:endParaRPr>
          </a:p>
        </p:txBody>
      </p:sp>
      <p:sp>
        <p:nvSpPr>
          <p:cNvPr id="116" name="Google Shape;104;p7"/>
          <p:cNvSpPr/>
          <p:nvPr/>
        </p:nvSpPr>
        <p:spPr bwMode="auto">
          <a:xfrm>
            <a:off x="1524240" y="8877240"/>
            <a:ext cx="21444120" cy="127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FFFFFF"/>
                </a:solidFill>
                <a:latin typeface="Suisse Int'l Light" panose="020B0304000000000000" pitchFamily="34" charset="-78"/>
                <a:ea typeface="Arial"/>
              </a:rPr>
              <a:t>De cette manière, le protocole de l'IRB contribue à garantir que la recherche est menée de manière éthique, en assurant la sécurité et en protégeant les droits des participants.</a:t>
            </a:r>
            <a:endParaRPr lang="fr-FR" sz="3700" b="0" strike="noStrike" spc="-1" dirty="0">
              <a:latin typeface="Suisse Int'l Light" panose="020B0304000000000000" pitchFamily="34" charset="-78"/>
            </a:endParaRPr>
          </a:p>
        </p:txBody>
      </p:sp>
      <p:sp>
        <p:nvSpPr>
          <p:cNvPr id="117" name="Google Shape;105;p7"/>
          <p:cNvSpPr/>
          <p:nvPr/>
        </p:nvSpPr>
        <p:spPr bwMode="auto">
          <a:xfrm>
            <a:off x="1524240" y="4610160"/>
            <a:ext cx="5639039" cy="3098519"/>
          </a:xfrm>
          <a:prstGeom prst="rect">
            <a:avLst/>
          </a:prstGeom>
          <a:noFill/>
          <a:ln w="0">
            <a:noFill/>
          </a:ln>
        </p:spPr>
        <p:style>
          <a:lnRef idx="0">
            <a:scrgbClr r="0" g="0" b="0"/>
          </a:lnRef>
          <a:fillRef idx="0">
            <a:scrgbClr r="0" g="0" b="0"/>
          </a:fillRef>
          <a:effectRef idx="0">
            <a:scrgbClr r="0" g="0" b="0"/>
          </a:effectRef>
          <a:fontRef idx="minor"/>
        </p:style>
      </p:sp>
      <p:sp>
        <p:nvSpPr>
          <p:cNvPr id="118" name="Google Shape;106;p7"/>
          <p:cNvSpPr/>
          <p:nvPr/>
        </p:nvSpPr>
        <p:spPr bwMode="auto">
          <a:xfrm>
            <a:off x="1524240" y="4610160"/>
            <a:ext cx="579564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a:solidFill>
                  <a:srgbClr val="FFFFFF"/>
                </a:solidFill>
                <a:latin typeface="Suisse Int'l" panose="020B0504000000000000" pitchFamily="34" charset="-78"/>
                <a:ea typeface="Arial"/>
                <a:cs typeface="Suisse Int'l" panose="020B0504000000000000" pitchFamily="34" charset="-78"/>
              </a:rPr>
              <a:t>Examen </a:t>
            </a:r>
            <a:r>
              <a:rPr lang="en-US" sz="3700" b="0" strike="noStrike" spc="-1" dirty="0" err="1">
                <a:solidFill>
                  <a:srgbClr val="FFFFFF"/>
                </a:solidFill>
                <a:latin typeface="Suisse Int'l" panose="020B0504000000000000" pitchFamily="34" charset="-78"/>
                <a:ea typeface="Arial"/>
                <a:cs typeface="Suisse Int'l" panose="020B0504000000000000" pitchFamily="34" charset="-78"/>
              </a:rPr>
              <a:t>éthique</a:t>
            </a:r>
            <a:endParaRPr lang="fr-FR" sz="3700" b="0" strike="noStrike" spc="-1" dirty="0">
              <a:latin typeface="Suisse Int'l" panose="020B0504000000000000" pitchFamily="34" charset="-78"/>
              <a:cs typeface="Suisse Int'l" panose="020B0504000000000000" pitchFamily="34" charset="-78"/>
            </a:endParaRPr>
          </a:p>
        </p:txBody>
      </p:sp>
      <p:sp>
        <p:nvSpPr>
          <p:cNvPr id="119" name="Google Shape;107;p7"/>
          <p:cNvSpPr/>
          <p:nvPr/>
        </p:nvSpPr>
        <p:spPr bwMode="auto">
          <a:xfrm>
            <a:off x="1524240" y="5423039"/>
            <a:ext cx="5766120" cy="2412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FFFFFF"/>
                </a:solidFill>
                <a:latin typeface="Suisse Int'l Light" panose="020B0304000000000000" pitchFamily="34" charset="-78"/>
                <a:ea typeface="Arial"/>
              </a:rPr>
              <a:t>L'IRB vérifie que les standards éthiques sont respectés, et que la recherche n'expose pas les participants à des risques déraisonnables.</a:t>
            </a:r>
            <a:endParaRPr lang="fr-FR" sz="3000" b="0" strike="noStrike" spc="-1" dirty="0">
              <a:latin typeface="Suisse Int'l Light" panose="020B0304000000000000" pitchFamily="34" charset="-78"/>
            </a:endParaRPr>
          </a:p>
        </p:txBody>
      </p:sp>
      <p:sp>
        <p:nvSpPr>
          <p:cNvPr id="120" name="Google Shape;108;p7"/>
          <p:cNvSpPr/>
          <p:nvPr/>
        </p:nvSpPr>
        <p:spPr bwMode="auto">
          <a:xfrm>
            <a:off x="8878320" y="4610160"/>
            <a:ext cx="6744240" cy="3098519"/>
          </a:xfrm>
          <a:prstGeom prst="rect">
            <a:avLst/>
          </a:prstGeom>
          <a:noFill/>
          <a:ln w="0">
            <a:noFill/>
          </a:ln>
        </p:spPr>
        <p:style>
          <a:lnRef idx="0">
            <a:scrgbClr r="0" g="0" b="0"/>
          </a:lnRef>
          <a:fillRef idx="0">
            <a:scrgbClr r="0" g="0" b="0"/>
          </a:fillRef>
          <a:effectRef idx="0">
            <a:scrgbClr r="0" g="0" b="0"/>
          </a:effectRef>
          <a:fontRef idx="minor"/>
        </p:style>
      </p:sp>
      <p:sp>
        <p:nvSpPr>
          <p:cNvPr id="121" name="Google Shape;109;p7"/>
          <p:cNvSpPr/>
          <p:nvPr/>
        </p:nvSpPr>
        <p:spPr bwMode="auto">
          <a:xfrm>
            <a:off x="8878320" y="4610160"/>
            <a:ext cx="805752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FFFFFF"/>
                </a:solidFill>
                <a:latin typeface="Suisse Int'l" panose="020B0504000000000000" pitchFamily="34" charset="-78"/>
                <a:ea typeface="Arial"/>
                <a:cs typeface="Suisse Int'l" panose="020B0504000000000000" pitchFamily="34" charset="-78"/>
              </a:rPr>
              <a:t>Consentement libre</a:t>
            </a:r>
            <a:endParaRPr lang="fr-FR" sz="3700" b="0" strike="noStrike" spc="-1" dirty="0">
              <a:latin typeface="Suisse Int'l" panose="020B0504000000000000" pitchFamily="34" charset="-78"/>
              <a:cs typeface="Suisse Int'l" panose="020B0504000000000000" pitchFamily="34" charset="-78"/>
            </a:endParaRPr>
          </a:p>
        </p:txBody>
      </p:sp>
      <p:sp>
        <p:nvSpPr>
          <p:cNvPr id="122" name="Google Shape;110;p7"/>
          <p:cNvSpPr/>
          <p:nvPr/>
        </p:nvSpPr>
        <p:spPr bwMode="auto">
          <a:xfrm>
            <a:off x="8878320" y="5423039"/>
            <a:ext cx="6871320" cy="2412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FFFFFF"/>
                </a:solidFill>
                <a:latin typeface="Suisse Int'l Light" panose="020B0304000000000000" pitchFamily="34" charset="-78"/>
                <a:ea typeface="Arial"/>
              </a:rPr>
              <a:t>Les participants doivent être pleinement informés de la nature de la recherche, de ses risques et bénéfices éventuels, et donner leur consentement en toute connaissance de cause pour y participer.</a:t>
            </a:r>
            <a:endParaRPr lang="fr-FR" sz="3000" b="0" strike="noStrike" spc="-1" dirty="0">
              <a:latin typeface="Suisse Int'l Light" panose="020B0304000000000000" pitchFamily="34" charset="-78"/>
            </a:endParaRPr>
          </a:p>
        </p:txBody>
      </p:sp>
      <p:sp>
        <p:nvSpPr>
          <p:cNvPr id="123" name="Google Shape;111;p7"/>
          <p:cNvSpPr/>
          <p:nvPr/>
        </p:nvSpPr>
        <p:spPr bwMode="auto">
          <a:xfrm>
            <a:off x="17337600" y="4610160"/>
            <a:ext cx="5639039" cy="3098519"/>
          </a:xfrm>
          <a:prstGeom prst="rect">
            <a:avLst/>
          </a:prstGeom>
          <a:noFill/>
          <a:ln w="0">
            <a:noFill/>
          </a:ln>
        </p:spPr>
        <p:style>
          <a:lnRef idx="0">
            <a:scrgbClr r="0" g="0" b="0"/>
          </a:lnRef>
          <a:fillRef idx="0">
            <a:scrgbClr r="0" g="0" b="0"/>
          </a:fillRef>
          <a:effectRef idx="0">
            <a:scrgbClr r="0" g="0" b="0"/>
          </a:effectRef>
          <a:fontRef idx="minor"/>
        </p:style>
      </p:sp>
      <p:sp>
        <p:nvSpPr>
          <p:cNvPr id="124" name="Google Shape;112;p7"/>
          <p:cNvSpPr/>
          <p:nvPr/>
        </p:nvSpPr>
        <p:spPr bwMode="auto">
          <a:xfrm>
            <a:off x="17337600" y="4610160"/>
            <a:ext cx="579564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err="1">
                <a:solidFill>
                  <a:srgbClr val="FFFFFF"/>
                </a:solidFill>
                <a:latin typeface="Suisse Int'l" panose="020B0504000000000000" pitchFamily="34" charset="-78"/>
                <a:ea typeface="Arial"/>
                <a:cs typeface="Suisse Int'l" panose="020B0504000000000000" pitchFamily="34" charset="-78"/>
              </a:rPr>
              <a:t>Contrôle</a:t>
            </a:r>
            <a:endParaRPr lang="fr-FR" sz="3700" b="0" strike="noStrike" spc="-1" dirty="0">
              <a:latin typeface="Suisse Int'l" panose="020B0504000000000000" pitchFamily="34" charset="-78"/>
              <a:cs typeface="Suisse Int'l" panose="020B0504000000000000" pitchFamily="34" charset="-78"/>
            </a:endParaRPr>
          </a:p>
        </p:txBody>
      </p:sp>
      <p:sp>
        <p:nvSpPr>
          <p:cNvPr id="125" name="Google Shape;113;p7"/>
          <p:cNvSpPr/>
          <p:nvPr/>
        </p:nvSpPr>
        <p:spPr bwMode="auto">
          <a:xfrm>
            <a:off x="17337600" y="5423039"/>
            <a:ext cx="5766120" cy="2412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FFFFFF"/>
                </a:solidFill>
                <a:latin typeface="Suisse Int'l Light" panose="020B0304000000000000" pitchFamily="34" charset="-78"/>
                <a:ea typeface="Arial"/>
              </a:rPr>
              <a:t>L'IRB continue de suivre l'étude à tous les stades pour s'assurer que les chercheurs respectent le protocole.</a:t>
            </a:r>
            <a:endParaRPr lang="fr-FR" sz="3000" b="0" strike="noStrike" spc="-1" dirty="0">
              <a:latin typeface="Suisse Int'l Light" panose="020B0304000000000000" pitchFamily="34" charset="-7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126" name="Google Shape;119;p8"/>
          <p:cNvPicPr/>
          <p:nvPr/>
        </p:nvPicPr>
        <p:blipFill>
          <a:blip r:embed="rId3"/>
          <a:stretch/>
        </p:blipFill>
        <p:spPr bwMode="auto">
          <a:xfrm>
            <a:off x="1440" y="0"/>
            <a:ext cx="24383520" cy="13715640"/>
          </a:xfrm>
          <a:prstGeom prst="rect">
            <a:avLst/>
          </a:prstGeom>
          <a:ln w="0">
            <a:noFill/>
          </a:ln>
        </p:spPr>
      </p:pic>
      <p:sp>
        <p:nvSpPr>
          <p:cNvPr id="127" name="Google Shape;120;p8"/>
          <p:cNvSpPr/>
          <p:nvPr/>
        </p:nvSpPr>
        <p:spPr bwMode="auto">
          <a:xfrm>
            <a:off x="1524240" y="2959200"/>
            <a:ext cx="11905200" cy="2391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Soixante femmes et hommes en bonne </a:t>
            </a:r>
            <a:br>
              <a:rPr lang="fr-FR" sz="3700" b="0" strike="noStrike" spc="-1" dirty="0">
                <a:solidFill>
                  <a:srgbClr val="000000"/>
                </a:solidFill>
                <a:latin typeface="Suisse Int'l Light" panose="020B0304000000000000" pitchFamily="34" charset="-78"/>
                <a:ea typeface="Arial"/>
              </a:rPr>
            </a:br>
            <a:r>
              <a:rPr lang="fr-FR" sz="3700" b="0" strike="noStrike" spc="-1" dirty="0">
                <a:solidFill>
                  <a:srgbClr val="000000"/>
                </a:solidFill>
                <a:latin typeface="Suisse Int'l Light" panose="020B0304000000000000" pitchFamily="34" charset="-78"/>
                <a:ea typeface="Arial"/>
              </a:rPr>
              <a:t>santé, âgés de plus de 18 ans, ont été inclus </a:t>
            </a:r>
            <a:br>
              <a:rPr lang="fr-FR" sz="3700" b="0" strike="noStrike" spc="-1" dirty="0">
                <a:solidFill>
                  <a:srgbClr val="000000"/>
                </a:solidFill>
                <a:latin typeface="Suisse Int'l Light" panose="020B0304000000000000" pitchFamily="34" charset="-78"/>
                <a:ea typeface="Arial"/>
              </a:rPr>
            </a:br>
            <a:r>
              <a:rPr lang="fr-FR" sz="3700" b="0" strike="noStrike" spc="-1" dirty="0">
                <a:solidFill>
                  <a:srgbClr val="000000"/>
                </a:solidFill>
                <a:latin typeface="Suisse Int'l Light" panose="020B0304000000000000" pitchFamily="34" charset="-78"/>
                <a:ea typeface="Arial"/>
              </a:rPr>
              <a:t>dans l'étude. </a:t>
            </a:r>
            <a:br>
              <a:rPr lang="fr-FR" sz="3700" b="0" strike="noStrike" spc="-1" dirty="0">
                <a:solidFill>
                  <a:srgbClr val="000000"/>
                </a:solidFill>
                <a:latin typeface="Suisse Int'l Light" panose="020B0304000000000000" pitchFamily="34" charset="-78"/>
                <a:ea typeface="Arial"/>
              </a:rPr>
            </a:br>
            <a:endParaRPr lang="fr-FR" sz="3700" b="0" strike="noStrike" spc="-1" dirty="0">
              <a:latin typeface="Suisse Int'l Light" panose="020B0304000000000000" pitchFamily="34" charset="-78"/>
            </a:endParaRPr>
          </a:p>
          <a:p>
            <a:pPr>
              <a:lnSpc>
                <a:spcPct val="120000"/>
              </a:lnSpc>
              <a:buNone/>
              <a:defRPr/>
            </a:pPr>
            <a:r>
              <a:rPr lang="fr-FR" sz="3700" b="0" strike="noStrike" spc="-1" dirty="0">
                <a:solidFill>
                  <a:srgbClr val="000000"/>
                </a:solidFill>
                <a:latin typeface="Suisse Int'l Light" panose="020B0304000000000000" pitchFamily="34" charset="-78"/>
                <a:ea typeface="Arial"/>
              </a:rPr>
              <a:t>Deux groupes de 30 patients ont été </a:t>
            </a:r>
            <a:br>
              <a:rPr lang="fr-FR" sz="3700" b="0" strike="noStrike" spc="-1" dirty="0">
                <a:solidFill>
                  <a:srgbClr val="000000"/>
                </a:solidFill>
                <a:latin typeface="Suisse Int'l Light" panose="020B0304000000000000" pitchFamily="34" charset="-78"/>
                <a:ea typeface="Arial"/>
              </a:rPr>
            </a:br>
            <a:r>
              <a:rPr lang="fr-FR" sz="3700" b="0" strike="noStrike" spc="-1" dirty="0">
                <a:solidFill>
                  <a:srgbClr val="000000"/>
                </a:solidFill>
                <a:latin typeface="Suisse Int'l Light" panose="020B0304000000000000" pitchFamily="34" charset="-78"/>
                <a:ea typeface="Arial"/>
              </a:rPr>
              <a:t>soumis à l'observation</a:t>
            </a:r>
            <a:endParaRPr lang="fr-FR" sz="3700" b="0" strike="noStrike" spc="-1" dirty="0">
              <a:latin typeface="Suisse Int'l Light" panose="020B0304000000000000" pitchFamily="34" charset="-78"/>
            </a:endParaRPr>
          </a:p>
        </p:txBody>
      </p:sp>
      <p:sp>
        <p:nvSpPr>
          <p:cNvPr id="128" name="Google Shape;121;p8"/>
          <p:cNvSpPr/>
          <p:nvPr/>
        </p:nvSpPr>
        <p:spPr bwMode="auto">
          <a:xfrm>
            <a:off x="1524240" y="1523880"/>
            <a:ext cx="21389040" cy="1396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7200" b="0" strike="noStrike" spc="-1" dirty="0">
                <a:solidFill>
                  <a:srgbClr val="000000"/>
                </a:solidFill>
                <a:latin typeface="Suisse Int'l Light" panose="020B0304000000000000" pitchFamily="34" charset="-78"/>
                <a:ea typeface="Arial"/>
              </a:rPr>
              <a:t>Groupe </a:t>
            </a:r>
            <a:r>
              <a:rPr lang="en-US" sz="7200" b="0" strike="noStrike" spc="-1" dirty="0" err="1">
                <a:solidFill>
                  <a:srgbClr val="000000"/>
                </a:solidFill>
                <a:latin typeface="Suisse Int'l Light" panose="020B0304000000000000" pitchFamily="34" charset="-78"/>
                <a:ea typeface="Arial"/>
              </a:rPr>
              <a:t>étudié</a:t>
            </a:r>
            <a:endParaRPr lang="fr-FR" sz="7200" b="0" strike="noStrike" spc="-1" dirty="0">
              <a:latin typeface="Suisse Int'l Light" panose="020B0304000000000000" pitchFamily="34" charset="-78"/>
            </a:endParaRPr>
          </a:p>
        </p:txBody>
      </p:sp>
      <p:pic>
        <p:nvPicPr>
          <p:cNvPr id="129" name="Google Shape;122;p8" descr=" "/>
          <p:cNvPicPr/>
          <p:nvPr/>
        </p:nvPicPr>
        <p:blipFill>
          <a:blip r:embed="rId4"/>
          <a:stretch/>
        </p:blipFill>
        <p:spPr bwMode="auto">
          <a:xfrm>
            <a:off x="23142240" y="891360"/>
            <a:ext cx="215640" cy="288720"/>
          </a:xfrm>
          <a:prstGeom prst="rect">
            <a:avLst/>
          </a:prstGeom>
          <a:ln w="0">
            <a:noFill/>
          </a:ln>
        </p:spPr>
      </p:pic>
      <p:pic>
        <p:nvPicPr>
          <p:cNvPr id="130" name="Google Shape;123;p8" descr=" "/>
          <p:cNvPicPr/>
          <p:nvPr/>
        </p:nvPicPr>
        <p:blipFill>
          <a:blip r:embed="rId5"/>
          <a:stretch/>
        </p:blipFill>
        <p:spPr bwMode="auto">
          <a:xfrm>
            <a:off x="22837680" y="891360"/>
            <a:ext cx="43560" cy="283680"/>
          </a:xfrm>
          <a:prstGeom prst="rect">
            <a:avLst/>
          </a:prstGeom>
          <a:ln w="0">
            <a:noFill/>
          </a:ln>
        </p:spPr>
      </p:pic>
      <p:pic>
        <p:nvPicPr>
          <p:cNvPr id="131" name="Google Shape;124;p8" descr=" "/>
          <p:cNvPicPr/>
          <p:nvPr/>
        </p:nvPicPr>
        <p:blipFill>
          <a:blip r:embed="rId6"/>
          <a:stretch/>
        </p:blipFill>
        <p:spPr bwMode="auto">
          <a:xfrm>
            <a:off x="22919760" y="972360"/>
            <a:ext cx="184320" cy="207719"/>
          </a:xfrm>
          <a:prstGeom prst="rect">
            <a:avLst/>
          </a:prstGeom>
          <a:ln w="0">
            <a:noFill/>
          </a:ln>
        </p:spPr>
      </p:pic>
      <p:pic>
        <p:nvPicPr>
          <p:cNvPr id="132" name="Google Shape;125;p8" descr=" "/>
          <p:cNvPicPr/>
          <p:nvPr/>
        </p:nvPicPr>
        <p:blipFill>
          <a:blip r:embed="rId7"/>
          <a:stretch/>
        </p:blipFill>
        <p:spPr bwMode="auto">
          <a:xfrm>
            <a:off x="22611960" y="967320"/>
            <a:ext cx="198000" cy="213120"/>
          </a:xfrm>
          <a:prstGeom prst="rect">
            <a:avLst/>
          </a:prstGeom>
          <a:ln w="0">
            <a:noFill/>
          </a:ln>
        </p:spPr>
      </p:pic>
      <p:pic>
        <p:nvPicPr>
          <p:cNvPr id="133" name="Google Shape;126;p8" descr=" "/>
          <p:cNvPicPr/>
          <p:nvPr/>
        </p:nvPicPr>
        <p:blipFill>
          <a:blip r:embed="rId8"/>
          <a:stretch/>
        </p:blipFill>
        <p:spPr bwMode="auto">
          <a:xfrm>
            <a:off x="22538159" y="891360"/>
            <a:ext cx="43560" cy="283680"/>
          </a:xfrm>
          <a:prstGeom prst="rect">
            <a:avLst/>
          </a:prstGeom>
          <a:ln w="0">
            <a:noFill/>
          </a:ln>
        </p:spPr>
      </p:pic>
      <p:pic>
        <p:nvPicPr>
          <p:cNvPr id="134" name="Google Shape;127;p8" descr=" "/>
          <p:cNvPicPr/>
          <p:nvPr/>
        </p:nvPicPr>
        <p:blipFill>
          <a:blip r:embed="rId9"/>
          <a:stretch/>
        </p:blipFill>
        <p:spPr bwMode="auto">
          <a:xfrm>
            <a:off x="22284000" y="967320"/>
            <a:ext cx="215640" cy="213120"/>
          </a:xfrm>
          <a:prstGeom prst="rect">
            <a:avLst/>
          </a:prstGeom>
          <a:ln w="0">
            <a:noFill/>
          </a:ln>
        </p:spPr>
      </p:pic>
      <p:pic>
        <p:nvPicPr>
          <p:cNvPr id="135" name="Google Shape;128;p8" descr=" "/>
          <p:cNvPicPr/>
          <p:nvPr/>
        </p:nvPicPr>
        <p:blipFill>
          <a:blip r:embed="rId10"/>
          <a:stretch/>
        </p:blipFill>
        <p:spPr bwMode="auto">
          <a:xfrm>
            <a:off x="21924360" y="967320"/>
            <a:ext cx="213840" cy="213120"/>
          </a:xfrm>
          <a:prstGeom prst="rect">
            <a:avLst/>
          </a:prstGeom>
          <a:ln w="0">
            <a:noFill/>
          </a:ln>
        </p:spPr>
      </p:pic>
      <p:pic>
        <p:nvPicPr>
          <p:cNvPr id="136" name="Google Shape;129;p8" descr=" "/>
          <p:cNvPicPr/>
          <p:nvPr/>
        </p:nvPicPr>
        <p:blipFill>
          <a:blip r:embed="rId11"/>
          <a:stretch/>
        </p:blipFill>
        <p:spPr bwMode="auto">
          <a:xfrm>
            <a:off x="22168440" y="967680"/>
            <a:ext cx="103680" cy="207360"/>
          </a:xfrm>
          <a:prstGeom prst="rect">
            <a:avLst/>
          </a:prstGeom>
          <a:ln w="0">
            <a:noFill/>
          </a:ln>
        </p:spPr>
      </p:pic>
      <p:pic>
        <p:nvPicPr>
          <p:cNvPr id="137" name="Google Shape;130;p8" descr=" "/>
          <p:cNvPicPr/>
          <p:nvPr/>
        </p:nvPicPr>
        <p:blipFill>
          <a:blip r:embed="rId12"/>
          <a:stretch/>
        </p:blipFill>
        <p:spPr bwMode="auto">
          <a:xfrm>
            <a:off x="21706920" y="967320"/>
            <a:ext cx="198000" cy="213120"/>
          </a:xfrm>
          <a:prstGeom prst="rect">
            <a:avLst/>
          </a:prstGeom>
          <a:ln w="0">
            <a:noFill/>
          </a:ln>
        </p:spPr>
      </p:pic>
      <p:sp>
        <p:nvSpPr>
          <p:cNvPr id="138" name="Google Shape;131;p8"/>
          <p:cNvSpPr/>
          <p:nvPr/>
        </p:nvSpPr>
        <p:spPr bwMode="auto">
          <a:xfrm>
            <a:off x="1524240" y="9016920"/>
            <a:ext cx="6490080" cy="1282320"/>
          </a:xfrm>
          <a:prstGeom prst="rect">
            <a:avLst/>
          </a:prstGeom>
          <a:noFill/>
          <a:ln w="0">
            <a:noFill/>
          </a:ln>
        </p:spPr>
        <p:style>
          <a:lnRef idx="0">
            <a:scrgbClr r="0" g="0" b="0"/>
          </a:lnRef>
          <a:fillRef idx="0">
            <a:scrgbClr r="0" g="0" b="0"/>
          </a:fillRef>
          <a:effectRef idx="0">
            <a:scrgbClr r="0" g="0" b="0"/>
          </a:effectRef>
          <a:fontRef idx="minor"/>
        </p:style>
      </p:sp>
      <p:sp>
        <p:nvSpPr>
          <p:cNvPr id="139" name="Google Shape;132;p8"/>
          <p:cNvSpPr/>
          <p:nvPr/>
        </p:nvSpPr>
        <p:spPr bwMode="auto">
          <a:xfrm>
            <a:off x="1524240" y="9016920"/>
            <a:ext cx="744696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tabLst>
                <a:tab pos="0" algn="l"/>
              </a:tabLst>
              <a:defRPr/>
            </a:pPr>
            <a:r>
              <a:rPr lang="en-US" sz="3700" b="0" strike="noStrike" spc="-1" dirty="0" err="1">
                <a:solidFill>
                  <a:srgbClr val="000000"/>
                </a:solidFill>
                <a:latin typeface="Suisse Int'l Light" panose="020B0304000000000000" pitchFamily="34" charset="-78"/>
                <a:ea typeface="Arial"/>
              </a:rPr>
              <a:t>Promarine</a:t>
            </a:r>
            <a:r>
              <a:rPr lang="en-US" sz="3700" b="0" strike="noStrike" spc="-1" dirty="0">
                <a:solidFill>
                  <a:srgbClr val="000000"/>
                </a:solidFill>
                <a:latin typeface="Suisse Int'l Light" panose="020B0304000000000000" pitchFamily="34" charset="-78"/>
                <a:ea typeface="Arial"/>
              </a:rPr>
              <a:t> Collagen Tripeptides</a:t>
            </a:r>
            <a:endParaRPr lang="fr-FR" sz="3700" b="0" strike="noStrike" spc="-1" dirty="0">
              <a:latin typeface="Suisse Int'l Light" panose="020B0304000000000000" pitchFamily="34" charset="-78"/>
            </a:endParaRPr>
          </a:p>
        </p:txBody>
      </p:sp>
      <p:sp>
        <p:nvSpPr>
          <p:cNvPr id="140" name="Google Shape;133;p8"/>
          <p:cNvSpPr/>
          <p:nvPr/>
        </p:nvSpPr>
        <p:spPr bwMode="auto">
          <a:xfrm>
            <a:off x="1524240" y="9740880"/>
            <a:ext cx="664668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29 femmes et 1 homme</a:t>
            </a:r>
            <a:endParaRPr lang="fr-FR" sz="3700" b="0" strike="noStrike" spc="-1" dirty="0">
              <a:latin typeface="Suisse Int'l Light" panose="020B0304000000000000" pitchFamily="34" charset="-78"/>
            </a:endParaRPr>
          </a:p>
        </p:txBody>
      </p:sp>
      <p:sp>
        <p:nvSpPr>
          <p:cNvPr id="141" name="Google Shape;134;p8"/>
          <p:cNvSpPr/>
          <p:nvPr/>
        </p:nvSpPr>
        <p:spPr bwMode="auto">
          <a:xfrm>
            <a:off x="1524240" y="10909440"/>
            <a:ext cx="5232600" cy="1282320"/>
          </a:xfrm>
          <a:prstGeom prst="rect">
            <a:avLst/>
          </a:prstGeom>
          <a:noFill/>
          <a:ln w="0">
            <a:noFill/>
          </a:ln>
        </p:spPr>
        <p:style>
          <a:lnRef idx="0">
            <a:scrgbClr r="0" g="0" b="0"/>
          </a:lnRef>
          <a:fillRef idx="0">
            <a:scrgbClr r="0" g="0" b="0"/>
          </a:fillRef>
          <a:effectRef idx="0">
            <a:scrgbClr r="0" g="0" b="0"/>
          </a:effectRef>
          <a:fontRef idx="minor"/>
        </p:style>
      </p:sp>
      <p:sp>
        <p:nvSpPr>
          <p:cNvPr id="142" name="Google Shape;135;p8"/>
          <p:cNvSpPr/>
          <p:nvPr/>
        </p:nvSpPr>
        <p:spPr bwMode="auto">
          <a:xfrm>
            <a:off x="1524240" y="10909440"/>
            <a:ext cx="538920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a:solidFill>
                  <a:srgbClr val="000000"/>
                </a:solidFill>
                <a:latin typeface="Suisse Int'l Light" panose="020B0304000000000000" pitchFamily="34" charset="-78"/>
                <a:ea typeface="Arial"/>
              </a:rPr>
              <a:t>Placebo</a:t>
            </a:r>
            <a:endParaRPr lang="fr-FR" sz="3700" b="0" strike="noStrike" spc="-1" dirty="0">
              <a:latin typeface="Suisse Int'l Light" panose="020B0304000000000000" pitchFamily="34" charset="-78"/>
            </a:endParaRPr>
          </a:p>
        </p:txBody>
      </p:sp>
      <p:sp>
        <p:nvSpPr>
          <p:cNvPr id="143" name="Google Shape;136;p8"/>
          <p:cNvSpPr/>
          <p:nvPr/>
        </p:nvSpPr>
        <p:spPr bwMode="auto">
          <a:xfrm>
            <a:off x="1524240" y="11633040"/>
            <a:ext cx="538920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29 femmes et 1 homme</a:t>
            </a:r>
            <a:endParaRPr lang="fr-FR" sz="3700" b="0" strike="noStrike" spc="-1" dirty="0">
              <a:latin typeface="Suisse Int'l Light" panose="020B0304000000000000" pitchFamily="34" charset="-7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144" name="Google Shape;142;p9"/>
          <p:cNvPicPr/>
          <p:nvPr/>
        </p:nvPicPr>
        <p:blipFill>
          <a:blip r:embed="rId3"/>
          <a:stretch/>
        </p:blipFill>
        <p:spPr bwMode="auto">
          <a:xfrm>
            <a:off x="1440" y="121849"/>
            <a:ext cx="24383520" cy="13715640"/>
          </a:xfrm>
          <a:prstGeom prst="rect">
            <a:avLst/>
          </a:prstGeom>
          <a:ln w="0">
            <a:noFill/>
          </a:ln>
        </p:spPr>
      </p:pic>
      <p:pic>
        <p:nvPicPr>
          <p:cNvPr id="145" name="Google Shape;143;p9"/>
          <p:cNvPicPr/>
          <p:nvPr/>
        </p:nvPicPr>
        <p:blipFill>
          <a:blip r:embed="rId4"/>
          <a:stretch/>
        </p:blipFill>
        <p:spPr bwMode="auto">
          <a:xfrm>
            <a:off x="1524240" y="5897880"/>
            <a:ext cx="1079640" cy="1079640"/>
          </a:xfrm>
          <a:prstGeom prst="rect">
            <a:avLst/>
          </a:prstGeom>
          <a:ln w="0">
            <a:noFill/>
          </a:ln>
        </p:spPr>
      </p:pic>
      <p:pic>
        <p:nvPicPr>
          <p:cNvPr id="146" name="Google Shape;144;p9"/>
          <p:cNvPicPr/>
          <p:nvPr/>
        </p:nvPicPr>
        <p:blipFill>
          <a:blip r:embed="rId5"/>
          <a:stretch/>
        </p:blipFill>
        <p:spPr bwMode="auto">
          <a:xfrm>
            <a:off x="1524240" y="7305480"/>
            <a:ext cx="1079640" cy="1079640"/>
          </a:xfrm>
          <a:prstGeom prst="rect">
            <a:avLst/>
          </a:prstGeom>
          <a:ln w="0">
            <a:noFill/>
          </a:ln>
        </p:spPr>
      </p:pic>
      <p:pic>
        <p:nvPicPr>
          <p:cNvPr id="147" name="Google Shape;145;p9"/>
          <p:cNvPicPr/>
          <p:nvPr/>
        </p:nvPicPr>
        <p:blipFill>
          <a:blip r:embed="rId6"/>
          <a:stretch/>
        </p:blipFill>
        <p:spPr bwMode="auto">
          <a:xfrm>
            <a:off x="1524240" y="8666640"/>
            <a:ext cx="1079640" cy="1079640"/>
          </a:xfrm>
          <a:prstGeom prst="rect">
            <a:avLst/>
          </a:prstGeom>
          <a:ln w="0">
            <a:noFill/>
          </a:ln>
        </p:spPr>
      </p:pic>
      <p:pic>
        <p:nvPicPr>
          <p:cNvPr id="148" name="Google Shape;146;p9"/>
          <p:cNvPicPr/>
          <p:nvPr/>
        </p:nvPicPr>
        <p:blipFill>
          <a:blip r:embed="rId7"/>
          <a:stretch/>
        </p:blipFill>
        <p:spPr bwMode="auto">
          <a:xfrm>
            <a:off x="1524240" y="10087200"/>
            <a:ext cx="1079640" cy="1079640"/>
          </a:xfrm>
          <a:prstGeom prst="rect">
            <a:avLst/>
          </a:prstGeom>
          <a:ln w="0">
            <a:noFill/>
          </a:ln>
        </p:spPr>
      </p:pic>
      <p:sp>
        <p:nvSpPr>
          <p:cNvPr id="149" name="Google Shape;147;p9"/>
          <p:cNvSpPr/>
          <p:nvPr/>
        </p:nvSpPr>
        <p:spPr bwMode="auto">
          <a:xfrm>
            <a:off x="1524239" y="2920679"/>
            <a:ext cx="11905200" cy="1274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err="1">
                <a:solidFill>
                  <a:srgbClr val="000000"/>
                </a:solidFill>
                <a:latin typeface="Suisse Int'l Light" panose="020B0304000000000000" pitchFamily="34" charset="-78"/>
                <a:ea typeface="Arial"/>
              </a:rPr>
              <a:t>Promarine</a:t>
            </a:r>
            <a:r>
              <a:rPr lang="fr-FR" sz="3700" b="0" strike="noStrike" spc="-1" dirty="0">
                <a:solidFill>
                  <a:srgbClr val="000000"/>
                </a:solidFill>
                <a:latin typeface="Suisse Int'l Light" panose="020B0304000000000000" pitchFamily="34" charset="-78"/>
                <a:ea typeface="Arial"/>
              </a:rPr>
              <a:t> </a:t>
            </a:r>
            <a:r>
              <a:rPr lang="fr-FR" sz="3700" b="0" strike="noStrike" spc="-1" dirty="0" err="1">
                <a:solidFill>
                  <a:srgbClr val="000000"/>
                </a:solidFill>
                <a:latin typeface="Suisse Int'l Light" panose="020B0304000000000000" pitchFamily="34" charset="-78"/>
                <a:ea typeface="Arial"/>
              </a:rPr>
              <a:t>Collagen</a:t>
            </a:r>
            <a:r>
              <a:rPr lang="fr-FR" sz="3700" b="0" strike="noStrike" spc="-1" dirty="0">
                <a:solidFill>
                  <a:srgbClr val="000000"/>
                </a:solidFill>
                <a:latin typeface="Suisse Int'l Light" panose="020B0304000000000000" pitchFamily="34" charset="-78"/>
                <a:ea typeface="Arial"/>
              </a:rPr>
              <a:t> Tripeptides est un produit </a:t>
            </a:r>
            <a:br>
              <a:rPr lang="fr-FR" sz="3700" b="0" strike="noStrike" spc="-1" dirty="0">
                <a:solidFill>
                  <a:srgbClr val="000000"/>
                </a:solidFill>
                <a:latin typeface="Suisse Int'l Light" panose="020B0304000000000000" pitchFamily="34" charset="-78"/>
                <a:ea typeface="Arial"/>
              </a:rPr>
            </a:br>
            <a:r>
              <a:rPr lang="fr-FR" sz="3700" b="0" strike="noStrike" spc="-1" dirty="0">
                <a:solidFill>
                  <a:srgbClr val="000000"/>
                </a:solidFill>
                <a:latin typeface="Suisse Int'l Light" panose="020B0304000000000000" pitchFamily="34" charset="-78"/>
                <a:ea typeface="Arial"/>
              </a:rPr>
              <a:t>à base de tripeptides de collagène</a:t>
            </a:r>
            <a:endParaRPr lang="fr-FR" sz="3700" b="0" strike="noStrike" spc="-1" dirty="0">
              <a:latin typeface="Suisse Int'l Light" panose="020B0304000000000000" pitchFamily="34" charset="-78"/>
            </a:endParaRPr>
          </a:p>
        </p:txBody>
      </p:sp>
      <p:sp>
        <p:nvSpPr>
          <p:cNvPr id="150" name="Google Shape;148;p9"/>
          <p:cNvSpPr/>
          <p:nvPr/>
        </p:nvSpPr>
        <p:spPr bwMode="auto">
          <a:xfrm>
            <a:off x="1524240" y="4648320"/>
            <a:ext cx="1190520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err="1">
                <a:solidFill>
                  <a:srgbClr val="000000"/>
                </a:solidFill>
                <a:latin typeface="Suisse Int'l Light" panose="020B0304000000000000" pitchFamily="34" charset="-78"/>
                <a:ea typeface="Arial"/>
              </a:rPr>
              <a:t>Effets</a:t>
            </a:r>
            <a:r>
              <a:rPr lang="en-US" sz="3700" b="0" strike="noStrike" spc="-1" dirty="0">
                <a:solidFill>
                  <a:srgbClr val="000000"/>
                </a:solidFill>
                <a:latin typeface="Suisse Int'l Light" panose="020B0304000000000000" pitchFamily="34" charset="-78"/>
                <a:ea typeface="Arial"/>
              </a:rPr>
              <a:t> </a:t>
            </a:r>
            <a:r>
              <a:rPr lang="en-US" sz="3700" b="0" strike="noStrike" spc="-1" dirty="0" err="1">
                <a:solidFill>
                  <a:srgbClr val="000000"/>
                </a:solidFill>
                <a:latin typeface="Suisse Int'l Light" panose="020B0304000000000000" pitchFamily="34" charset="-78"/>
                <a:ea typeface="Arial"/>
              </a:rPr>
              <a:t>déclarés</a:t>
            </a:r>
            <a:r>
              <a:rPr lang="en-US" sz="3700" b="0" strike="noStrike" spc="-1" dirty="0">
                <a:solidFill>
                  <a:srgbClr val="000000"/>
                </a:solidFill>
                <a:latin typeface="Suisse Int'l Light" panose="020B0304000000000000" pitchFamily="34" charset="-78"/>
                <a:ea typeface="Arial"/>
              </a:rPr>
              <a:t> pour </a:t>
            </a:r>
            <a:r>
              <a:rPr lang="en-US" sz="3700" b="0" strike="noStrike" spc="-1" dirty="0" err="1">
                <a:solidFill>
                  <a:srgbClr val="000000"/>
                </a:solidFill>
                <a:latin typeface="Suisse Int'l Light" panose="020B0304000000000000" pitchFamily="34" charset="-78"/>
                <a:ea typeface="Arial"/>
              </a:rPr>
              <a:t>l'étude</a:t>
            </a:r>
            <a:r>
              <a:rPr lang="en-US" sz="3700" b="0" strike="noStrike" spc="-1" dirty="0">
                <a:solidFill>
                  <a:srgbClr val="000000"/>
                </a:solidFill>
                <a:latin typeface="Suisse Int'l Light" panose="020B0304000000000000" pitchFamily="34" charset="-78"/>
                <a:ea typeface="Arial"/>
              </a:rPr>
              <a:t>:</a:t>
            </a:r>
            <a:endParaRPr lang="fr-FR" sz="3700" b="0" strike="noStrike" spc="-1" dirty="0">
              <a:latin typeface="Suisse Int'l Light" panose="020B0304000000000000" pitchFamily="34" charset="-78"/>
            </a:endParaRPr>
          </a:p>
        </p:txBody>
      </p:sp>
      <p:sp>
        <p:nvSpPr>
          <p:cNvPr id="151" name="Google Shape;149;p9"/>
          <p:cNvSpPr/>
          <p:nvPr/>
        </p:nvSpPr>
        <p:spPr bwMode="auto">
          <a:xfrm>
            <a:off x="1524240" y="1523880"/>
            <a:ext cx="21389040" cy="1396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7200" b="0" strike="noStrike" spc="-1" dirty="0" err="1">
                <a:solidFill>
                  <a:srgbClr val="000000"/>
                </a:solidFill>
                <a:latin typeface="Suisse Int'l Light" panose="020B0304000000000000" pitchFamily="34" charset="-78"/>
                <a:ea typeface="Arial"/>
              </a:rPr>
              <a:t>Produit</a:t>
            </a:r>
            <a:r>
              <a:rPr lang="en-US" sz="7200" b="0" strike="noStrike" spc="-1" dirty="0">
                <a:solidFill>
                  <a:srgbClr val="000000"/>
                </a:solidFill>
                <a:latin typeface="Suisse Int'l Light" panose="020B0304000000000000" pitchFamily="34" charset="-78"/>
                <a:ea typeface="Arial"/>
              </a:rPr>
              <a:t> </a:t>
            </a:r>
            <a:r>
              <a:rPr lang="en-US" sz="7200" b="0" strike="noStrike" spc="-1" dirty="0" err="1">
                <a:solidFill>
                  <a:srgbClr val="000000"/>
                </a:solidFill>
                <a:latin typeface="Suisse Int'l Light" panose="020B0304000000000000" pitchFamily="34" charset="-78"/>
                <a:ea typeface="Arial"/>
              </a:rPr>
              <a:t>étudié</a:t>
            </a:r>
            <a:endParaRPr lang="fr-FR" sz="7200" b="0" strike="noStrike" spc="-1" dirty="0">
              <a:latin typeface="Suisse Int'l Light" panose="020B0304000000000000" pitchFamily="34" charset="-78"/>
            </a:endParaRPr>
          </a:p>
        </p:txBody>
      </p:sp>
      <p:pic>
        <p:nvPicPr>
          <p:cNvPr id="152" name="Google Shape;150;p9" descr=" "/>
          <p:cNvPicPr/>
          <p:nvPr/>
        </p:nvPicPr>
        <p:blipFill>
          <a:blip r:embed="rId8"/>
          <a:stretch/>
        </p:blipFill>
        <p:spPr bwMode="auto">
          <a:xfrm>
            <a:off x="23142240" y="891360"/>
            <a:ext cx="215640" cy="288720"/>
          </a:xfrm>
          <a:prstGeom prst="rect">
            <a:avLst/>
          </a:prstGeom>
          <a:ln w="0">
            <a:noFill/>
          </a:ln>
        </p:spPr>
      </p:pic>
      <p:pic>
        <p:nvPicPr>
          <p:cNvPr id="153" name="Google Shape;151;p9" descr=" "/>
          <p:cNvPicPr/>
          <p:nvPr/>
        </p:nvPicPr>
        <p:blipFill>
          <a:blip r:embed="rId9"/>
          <a:stretch/>
        </p:blipFill>
        <p:spPr bwMode="auto">
          <a:xfrm>
            <a:off x="22837680" y="891360"/>
            <a:ext cx="43560" cy="283680"/>
          </a:xfrm>
          <a:prstGeom prst="rect">
            <a:avLst/>
          </a:prstGeom>
          <a:ln w="0">
            <a:noFill/>
          </a:ln>
        </p:spPr>
      </p:pic>
      <p:pic>
        <p:nvPicPr>
          <p:cNvPr id="154" name="Google Shape;152;p9" descr=" "/>
          <p:cNvPicPr/>
          <p:nvPr/>
        </p:nvPicPr>
        <p:blipFill>
          <a:blip r:embed="rId10"/>
          <a:stretch/>
        </p:blipFill>
        <p:spPr bwMode="auto">
          <a:xfrm>
            <a:off x="22919760" y="972360"/>
            <a:ext cx="184320" cy="207719"/>
          </a:xfrm>
          <a:prstGeom prst="rect">
            <a:avLst/>
          </a:prstGeom>
          <a:ln w="0">
            <a:noFill/>
          </a:ln>
        </p:spPr>
      </p:pic>
      <p:pic>
        <p:nvPicPr>
          <p:cNvPr id="155" name="Google Shape;153;p9" descr=" "/>
          <p:cNvPicPr/>
          <p:nvPr/>
        </p:nvPicPr>
        <p:blipFill>
          <a:blip r:embed="rId11"/>
          <a:stretch/>
        </p:blipFill>
        <p:spPr bwMode="auto">
          <a:xfrm>
            <a:off x="22611960" y="967320"/>
            <a:ext cx="198000" cy="213120"/>
          </a:xfrm>
          <a:prstGeom prst="rect">
            <a:avLst/>
          </a:prstGeom>
          <a:ln w="0">
            <a:noFill/>
          </a:ln>
        </p:spPr>
      </p:pic>
      <p:pic>
        <p:nvPicPr>
          <p:cNvPr id="156" name="Google Shape;154;p9" descr=" "/>
          <p:cNvPicPr/>
          <p:nvPr/>
        </p:nvPicPr>
        <p:blipFill>
          <a:blip r:embed="rId12"/>
          <a:stretch/>
        </p:blipFill>
        <p:spPr bwMode="auto">
          <a:xfrm>
            <a:off x="22538159" y="891360"/>
            <a:ext cx="43560" cy="283680"/>
          </a:xfrm>
          <a:prstGeom prst="rect">
            <a:avLst/>
          </a:prstGeom>
          <a:ln w="0">
            <a:noFill/>
          </a:ln>
        </p:spPr>
      </p:pic>
      <p:pic>
        <p:nvPicPr>
          <p:cNvPr id="157" name="Google Shape;155;p9" descr=" "/>
          <p:cNvPicPr/>
          <p:nvPr/>
        </p:nvPicPr>
        <p:blipFill>
          <a:blip r:embed="rId13"/>
          <a:stretch/>
        </p:blipFill>
        <p:spPr bwMode="auto">
          <a:xfrm>
            <a:off x="22284000" y="967320"/>
            <a:ext cx="215640" cy="213120"/>
          </a:xfrm>
          <a:prstGeom prst="rect">
            <a:avLst/>
          </a:prstGeom>
          <a:ln w="0">
            <a:noFill/>
          </a:ln>
        </p:spPr>
      </p:pic>
      <p:pic>
        <p:nvPicPr>
          <p:cNvPr id="158" name="Google Shape;156;p9" descr=" "/>
          <p:cNvPicPr/>
          <p:nvPr/>
        </p:nvPicPr>
        <p:blipFill>
          <a:blip r:embed="rId14"/>
          <a:stretch/>
        </p:blipFill>
        <p:spPr bwMode="auto">
          <a:xfrm>
            <a:off x="21924360" y="967320"/>
            <a:ext cx="213840" cy="213120"/>
          </a:xfrm>
          <a:prstGeom prst="rect">
            <a:avLst/>
          </a:prstGeom>
          <a:ln w="0">
            <a:noFill/>
          </a:ln>
        </p:spPr>
      </p:pic>
      <p:pic>
        <p:nvPicPr>
          <p:cNvPr id="159" name="Google Shape;157;p9" descr=" "/>
          <p:cNvPicPr/>
          <p:nvPr/>
        </p:nvPicPr>
        <p:blipFill>
          <a:blip r:embed="rId15"/>
          <a:stretch/>
        </p:blipFill>
        <p:spPr bwMode="auto">
          <a:xfrm>
            <a:off x="22168440" y="967680"/>
            <a:ext cx="103680" cy="207360"/>
          </a:xfrm>
          <a:prstGeom prst="rect">
            <a:avLst/>
          </a:prstGeom>
          <a:ln w="0">
            <a:noFill/>
          </a:ln>
        </p:spPr>
      </p:pic>
      <p:pic>
        <p:nvPicPr>
          <p:cNvPr id="160" name="Google Shape;158;p9" descr=" "/>
          <p:cNvPicPr/>
          <p:nvPr/>
        </p:nvPicPr>
        <p:blipFill>
          <a:blip r:embed="rId16"/>
          <a:stretch/>
        </p:blipFill>
        <p:spPr bwMode="auto">
          <a:xfrm>
            <a:off x="21706920" y="967320"/>
            <a:ext cx="198000" cy="213120"/>
          </a:xfrm>
          <a:prstGeom prst="rect">
            <a:avLst/>
          </a:prstGeom>
          <a:ln w="0">
            <a:noFill/>
          </a:ln>
        </p:spPr>
      </p:pic>
      <p:sp>
        <p:nvSpPr>
          <p:cNvPr id="161" name="Google Shape;159;p9"/>
          <p:cNvSpPr/>
          <p:nvPr/>
        </p:nvSpPr>
        <p:spPr bwMode="auto">
          <a:xfrm>
            <a:off x="2959560" y="5981760"/>
            <a:ext cx="567720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000000"/>
                </a:solidFill>
                <a:latin typeface="Suisse Int'l Light" panose="020B0304000000000000" pitchFamily="34" charset="-78"/>
                <a:ea typeface="Arial"/>
              </a:rPr>
              <a:t>Améliorer l'hydratation </a:t>
            </a:r>
            <a:br>
              <a:rPr lang="fr-FR" sz="3000" b="0" strike="noStrike" spc="-1" dirty="0">
                <a:solidFill>
                  <a:srgbClr val="000000"/>
                </a:solidFill>
                <a:latin typeface="Suisse Int'l Light" panose="020B0304000000000000" pitchFamily="34" charset="-78"/>
                <a:ea typeface="Arial"/>
              </a:rPr>
            </a:br>
            <a:r>
              <a:rPr lang="fr-FR" sz="3000" b="0" strike="noStrike" spc="-1" dirty="0">
                <a:solidFill>
                  <a:srgbClr val="000000"/>
                </a:solidFill>
                <a:latin typeface="Suisse Int'l Light" panose="020B0304000000000000" pitchFamily="34" charset="-78"/>
                <a:ea typeface="Arial"/>
              </a:rPr>
              <a:t>de la peau du visage</a:t>
            </a:r>
            <a:endParaRPr lang="fr-FR" sz="3000" b="0" strike="noStrike" spc="-1" dirty="0">
              <a:latin typeface="Suisse Int'l Light" panose="020B0304000000000000" pitchFamily="34" charset="-78"/>
            </a:endParaRPr>
          </a:p>
        </p:txBody>
      </p:sp>
      <p:sp>
        <p:nvSpPr>
          <p:cNvPr id="162" name="Google Shape;160;p9"/>
          <p:cNvSpPr/>
          <p:nvPr/>
        </p:nvSpPr>
        <p:spPr bwMode="auto">
          <a:xfrm>
            <a:off x="2959560" y="7378560"/>
            <a:ext cx="494064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000000"/>
                </a:solidFill>
                <a:latin typeface="Suisse Int'l Light" panose="020B0304000000000000" pitchFamily="34" charset="-78"/>
                <a:ea typeface="Arial"/>
              </a:rPr>
              <a:t>Amélioration des cheveux et des ongles</a:t>
            </a:r>
            <a:endParaRPr lang="fr-FR" sz="3000" b="0" strike="noStrike" spc="-1" dirty="0">
              <a:latin typeface="Suisse Int'l Light" panose="020B0304000000000000" pitchFamily="34" charset="-78"/>
            </a:endParaRPr>
          </a:p>
        </p:txBody>
      </p:sp>
      <p:sp>
        <p:nvSpPr>
          <p:cNvPr id="163" name="Google Shape;161;p9"/>
          <p:cNvSpPr/>
          <p:nvPr/>
        </p:nvSpPr>
        <p:spPr bwMode="auto">
          <a:xfrm>
            <a:off x="2959560" y="8775720"/>
            <a:ext cx="567720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000000"/>
                </a:solidFill>
                <a:latin typeface="Suisse Int'l Light" panose="020B0304000000000000" pitchFamily="34" charset="-78"/>
                <a:ea typeface="Arial"/>
              </a:rPr>
              <a:t>Augmentation de la densité de collagène dans la peau du visage</a:t>
            </a:r>
            <a:endParaRPr lang="fr-FR" sz="3000" b="0" strike="noStrike" spc="-1" dirty="0">
              <a:latin typeface="Suisse Int'l Light" panose="020B0304000000000000" pitchFamily="34" charset="-78"/>
            </a:endParaRPr>
          </a:p>
        </p:txBody>
      </p:sp>
      <p:sp>
        <p:nvSpPr>
          <p:cNvPr id="164" name="Google Shape;162;p9"/>
          <p:cNvSpPr/>
          <p:nvPr/>
        </p:nvSpPr>
        <p:spPr bwMode="auto">
          <a:xfrm>
            <a:off x="2959560" y="10172880"/>
            <a:ext cx="7023600" cy="1041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000" b="0" strike="noStrike" spc="-1" dirty="0">
                <a:solidFill>
                  <a:srgbClr val="000000"/>
                </a:solidFill>
                <a:latin typeface="Suisse Int'l Light" panose="020B0304000000000000" pitchFamily="34" charset="-78"/>
                <a:ea typeface="Arial"/>
              </a:rPr>
              <a:t>Réduire la profondeur </a:t>
            </a:r>
            <a:br>
              <a:rPr lang="fr-FR" sz="3000" b="0" strike="noStrike" spc="-1" dirty="0">
                <a:solidFill>
                  <a:srgbClr val="000000"/>
                </a:solidFill>
                <a:latin typeface="Suisse Int'l Light" panose="020B0304000000000000" pitchFamily="34" charset="-78"/>
                <a:ea typeface="Arial"/>
              </a:rPr>
            </a:br>
            <a:r>
              <a:rPr lang="fr-FR" sz="3000" b="0" strike="noStrike" spc="-1" dirty="0">
                <a:solidFill>
                  <a:srgbClr val="000000"/>
                </a:solidFill>
                <a:latin typeface="Suisse Int'l Light" panose="020B0304000000000000" pitchFamily="34" charset="-78"/>
                <a:ea typeface="Arial"/>
              </a:rPr>
              <a:t>des rides du visage</a:t>
            </a:r>
            <a:endParaRPr lang="fr-FR" sz="3000" b="0" strike="noStrike" spc="-1" dirty="0">
              <a:latin typeface="Suisse Int'l Light" panose="020B0304000000000000" pitchFamily="34" charset="-7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165" name="Google Shape;168;p10"/>
          <p:cNvPicPr/>
          <p:nvPr/>
        </p:nvPicPr>
        <p:blipFill>
          <a:blip r:embed="rId3"/>
          <a:stretch/>
        </p:blipFill>
        <p:spPr bwMode="auto">
          <a:xfrm>
            <a:off x="1440" y="0"/>
            <a:ext cx="24383520" cy="13715640"/>
          </a:xfrm>
          <a:prstGeom prst="rect">
            <a:avLst/>
          </a:prstGeom>
          <a:ln w="0">
            <a:noFill/>
          </a:ln>
        </p:spPr>
      </p:pic>
      <p:sp>
        <p:nvSpPr>
          <p:cNvPr id="166" name="Google Shape;169;p10"/>
          <p:cNvSpPr/>
          <p:nvPr/>
        </p:nvSpPr>
        <p:spPr bwMode="auto">
          <a:xfrm>
            <a:off x="16931160" y="11074320"/>
            <a:ext cx="401760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err="1">
                <a:solidFill>
                  <a:srgbClr val="000000"/>
                </a:solidFill>
                <a:latin typeface="Suisse Int'l Light" panose="020B0304000000000000" pitchFamily="34" charset="-78"/>
                <a:ea typeface="Arial"/>
              </a:rPr>
              <a:t>Vitamines</a:t>
            </a:r>
            <a:r>
              <a:rPr lang="en-US" sz="3700" b="0" strike="noStrike" spc="-1" dirty="0">
                <a:solidFill>
                  <a:srgbClr val="000000"/>
                </a:solidFill>
                <a:latin typeface="Suisse Int'l Light" panose="020B0304000000000000" pitchFamily="34" charset="-78"/>
                <a:ea typeface="Arial"/>
              </a:rPr>
              <a:t> B₆ et B₂</a:t>
            </a:r>
            <a:endParaRPr lang="fr-FR" sz="3700" b="0" strike="noStrike" spc="-1" dirty="0">
              <a:latin typeface="Suisse Int'l Light" panose="020B0304000000000000" pitchFamily="34" charset="-78"/>
            </a:endParaRPr>
          </a:p>
        </p:txBody>
      </p:sp>
      <p:sp>
        <p:nvSpPr>
          <p:cNvPr id="167" name="Google Shape;170;p10"/>
          <p:cNvSpPr/>
          <p:nvPr/>
        </p:nvSpPr>
        <p:spPr bwMode="auto">
          <a:xfrm>
            <a:off x="1524240" y="1523880"/>
            <a:ext cx="21046320" cy="1396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7200" b="0" strike="noStrike" spc="-1" dirty="0">
                <a:solidFill>
                  <a:srgbClr val="000000"/>
                </a:solidFill>
                <a:latin typeface="Suisse Int'l Light" panose="020B0304000000000000" pitchFamily="34" charset="-78"/>
                <a:ea typeface="Arial"/>
              </a:rPr>
              <a:t>Produit faisant l'objet d'une étude - ingrédients actifs</a:t>
            </a:r>
            <a:endParaRPr lang="fr-FR" sz="7200" b="0" strike="noStrike" spc="-1" dirty="0">
              <a:latin typeface="Suisse Int'l Light" panose="020B0304000000000000" pitchFamily="34" charset="-78"/>
            </a:endParaRPr>
          </a:p>
        </p:txBody>
      </p:sp>
      <p:pic>
        <p:nvPicPr>
          <p:cNvPr id="168" name="Google Shape;171;p10" descr=" "/>
          <p:cNvPicPr/>
          <p:nvPr/>
        </p:nvPicPr>
        <p:blipFill>
          <a:blip r:embed="rId4"/>
          <a:stretch/>
        </p:blipFill>
        <p:spPr bwMode="auto">
          <a:xfrm>
            <a:off x="23142240" y="891360"/>
            <a:ext cx="215640" cy="288720"/>
          </a:xfrm>
          <a:prstGeom prst="rect">
            <a:avLst/>
          </a:prstGeom>
          <a:ln w="0">
            <a:noFill/>
          </a:ln>
        </p:spPr>
      </p:pic>
      <p:pic>
        <p:nvPicPr>
          <p:cNvPr id="169" name="Google Shape;172;p10" descr=" "/>
          <p:cNvPicPr/>
          <p:nvPr/>
        </p:nvPicPr>
        <p:blipFill>
          <a:blip r:embed="rId5"/>
          <a:stretch/>
        </p:blipFill>
        <p:spPr bwMode="auto">
          <a:xfrm>
            <a:off x="22837680" y="891360"/>
            <a:ext cx="43560" cy="283680"/>
          </a:xfrm>
          <a:prstGeom prst="rect">
            <a:avLst/>
          </a:prstGeom>
          <a:ln w="0">
            <a:noFill/>
          </a:ln>
        </p:spPr>
      </p:pic>
      <p:pic>
        <p:nvPicPr>
          <p:cNvPr id="170" name="Google Shape;173;p10" descr=" "/>
          <p:cNvPicPr/>
          <p:nvPr/>
        </p:nvPicPr>
        <p:blipFill>
          <a:blip r:embed="rId6"/>
          <a:stretch/>
        </p:blipFill>
        <p:spPr bwMode="auto">
          <a:xfrm>
            <a:off x="22919760" y="972360"/>
            <a:ext cx="184320" cy="207719"/>
          </a:xfrm>
          <a:prstGeom prst="rect">
            <a:avLst/>
          </a:prstGeom>
          <a:ln w="0">
            <a:noFill/>
          </a:ln>
        </p:spPr>
      </p:pic>
      <p:pic>
        <p:nvPicPr>
          <p:cNvPr id="171" name="Google Shape;174;p10" descr=" "/>
          <p:cNvPicPr/>
          <p:nvPr/>
        </p:nvPicPr>
        <p:blipFill>
          <a:blip r:embed="rId7"/>
          <a:stretch/>
        </p:blipFill>
        <p:spPr bwMode="auto">
          <a:xfrm>
            <a:off x="22611960" y="967320"/>
            <a:ext cx="198000" cy="213120"/>
          </a:xfrm>
          <a:prstGeom prst="rect">
            <a:avLst/>
          </a:prstGeom>
          <a:ln w="0">
            <a:noFill/>
          </a:ln>
        </p:spPr>
      </p:pic>
      <p:pic>
        <p:nvPicPr>
          <p:cNvPr id="172" name="Google Shape;175;p10" descr=" "/>
          <p:cNvPicPr/>
          <p:nvPr/>
        </p:nvPicPr>
        <p:blipFill>
          <a:blip r:embed="rId8"/>
          <a:stretch/>
        </p:blipFill>
        <p:spPr bwMode="auto">
          <a:xfrm>
            <a:off x="22538159" y="891360"/>
            <a:ext cx="43560" cy="283680"/>
          </a:xfrm>
          <a:prstGeom prst="rect">
            <a:avLst/>
          </a:prstGeom>
          <a:ln w="0">
            <a:noFill/>
          </a:ln>
        </p:spPr>
      </p:pic>
      <p:pic>
        <p:nvPicPr>
          <p:cNvPr id="173" name="Google Shape;176;p10" descr=" "/>
          <p:cNvPicPr/>
          <p:nvPr/>
        </p:nvPicPr>
        <p:blipFill>
          <a:blip r:embed="rId9"/>
          <a:stretch/>
        </p:blipFill>
        <p:spPr bwMode="auto">
          <a:xfrm>
            <a:off x="22284000" y="967320"/>
            <a:ext cx="215640" cy="213120"/>
          </a:xfrm>
          <a:prstGeom prst="rect">
            <a:avLst/>
          </a:prstGeom>
          <a:ln w="0">
            <a:noFill/>
          </a:ln>
        </p:spPr>
      </p:pic>
      <p:pic>
        <p:nvPicPr>
          <p:cNvPr id="174" name="Google Shape;177;p10" descr=" "/>
          <p:cNvPicPr/>
          <p:nvPr/>
        </p:nvPicPr>
        <p:blipFill>
          <a:blip r:embed="rId10"/>
          <a:stretch/>
        </p:blipFill>
        <p:spPr bwMode="auto">
          <a:xfrm>
            <a:off x="21924360" y="967320"/>
            <a:ext cx="213840" cy="213120"/>
          </a:xfrm>
          <a:prstGeom prst="rect">
            <a:avLst/>
          </a:prstGeom>
          <a:ln w="0">
            <a:noFill/>
          </a:ln>
        </p:spPr>
      </p:pic>
      <p:pic>
        <p:nvPicPr>
          <p:cNvPr id="175" name="Google Shape;178;p10" descr=" "/>
          <p:cNvPicPr/>
          <p:nvPr/>
        </p:nvPicPr>
        <p:blipFill>
          <a:blip r:embed="rId11"/>
          <a:stretch/>
        </p:blipFill>
        <p:spPr bwMode="auto">
          <a:xfrm>
            <a:off x="22168440" y="967680"/>
            <a:ext cx="103680" cy="207360"/>
          </a:xfrm>
          <a:prstGeom prst="rect">
            <a:avLst/>
          </a:prstGeom>
          <a:ln w="0">
            <a:noFill/>
          </a:ln>
        </p:spPr>
      </p:pic>
      <p:pic>
        <p:nvPicPr>
          <p:cNvPr id="176" name="Google Shape;179;p10" descr=" "/>
          <p:cNvPicPr/>
          <p:nvPr/>
        </p:nvPicPr>
        <p:blipFill>
          <a:blip r:embed="rId12"/>
          <a:stretch/>
        </p:blipFill>
        <p:spPr bwMode="auto">
          <a:xfrm>
            <a:off x="21706920" y="967320"/>
            <a:ext cx="198000" cy="213120"/>
          </a:xfrm>
          <a:prstGeom prst="rect">
            <a:avLst/>
          </a:prstGeom>
          <a:ln w="0">
            <a:noFill/>
          </a:ln>
        </p:spPr>
      </p:pic>
      <p:sp>
        <p:nvSpPr>
          <p:cNvPr id="177" name="Google Shape;180;p10"/>
          <p:cNvSpPr/>
          <p:nvPr/>
        </p:nvSpPr>
        <p:spPr bwMode="auto">
          <a:xfrm>
            <a:off x="1524240" y="6121440"/>
            <a:ext cx="4309560" cy="183275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Collagène de poisson hydrolysé </a:t>
            </a:r>
            <a:r>
              <a:rPr lang="fr-FR" sz="3700" b="0" strike="noStrike" spc="-1" dirty="0" err="1">
                <a:solidFill>
                  <a:srgbClr val="000000"/>
                </a:solidFill>
                <a:latin typeface="Suisse Int'l Light" panose="020B0304000000000000" pitchFamily="34" charset="-78"/>
                <a:ea typeface="Arial"/>
              </a:rPr>
              <a:t>Maxicollagen</a:t>
            </a:r>
            <a:endParaRPr lang="fr-FR" sz="3700" b="0" strike="noStrike" spc="-1" dirty="0">
              <a:latin typeface="Suisse Int'l Light" panose="020B0304000000000000" pitchFamily="34" charset="-78"/>
            </a:endParaRPr>
          </a:p>
        </p:txBody>
      </p:sp>
      <p:sp>
        <p:nvSpPr>
          <p:cNvPr id="178" name="Google Shape;181;p10"/>
          <p:cNvSpPr/>
          <p:nvPr/>
        </p:nvSpPr>
        <p:spPr bwMode="auto">
          <a:xfrm>
            <a:off x="9666000" y="6121440"/>
            <a:ext cx="3789000" cy="183275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Acide hyaluronique et acide ascorbique</a:t>
            </a:r>
            <a:endParaRPr lang="fr-FR" sz="3700" b="0" strike="noStrike" spc="-1" dirty="0">
              <a:latin typeface="Suisse Int'l Light" panose="020B0304000000000000" pitchFamily="34" charset="-78"/>
            </a:endParaRPr>
          </a:p>
        </p:txBody>
      </p:sp>
      <p:sp>
        <p:nvSpPr>
          <p:cNvPr id="179" name="Google Shape;182;p10"/>
          <p:cNvSpPr/>
          <p:nvPr/>
        </p:nvSpPr>
        <p:spPr bwMode="auto">
          <a:xfrm>
            <a:off x="16931160" y="6121440"/>
            <a:ext cx="4538520" cy="183275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fr-FR" sz="3700" b="0" strike="noStrike" spc="-1" dirty="0">
                <a:solidFill>
                  <a:srgbClr val="000000"/>
                </a:solidFill>
                <a:latin typeface="Suisse Int'l Light" panose="020B0304000000000000" pitchFamily="34" charset="-78"/>
                <a:ea typeface="Arial"/>
              </a:rPr>
              <a:t>Extraits de fleurs d'hibiscus et de groseille blanche</a:t>
            </a:r>
            <a:endParaRPr lang="fr-FR" sz="3700" b="0" strike="noStrike" spc="-1" dirty="0">
              <a:latin typeface="Suisse Int'l Light" panose="020B0304000000000000" pitchFamily="34" charset="-78"/>
            </a:endParaRPr>
          </a:p>
        </p:txBody>
      </p:sp>
      <p:sp>
        <p:nvSpPr>
          <p:cNvPr id="180" name="Google Shape;183;p10"/>
          <p:cNvSpPr/>
          <p:nvPr/>
        </p:nvSpPr>
        <p:spPr bwMode="auto">
          <a:xfrm>
            <a:off x="9793079" y="11074320"/>
            <a:ext cx="178200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err="1">
                <a:solidFill>
                  <a:srgbClr val="000000"/>
                </a:solidFill>
                <a:latin typeface="Suisse Int'l Light" panose="020B0304000000000000" pitchFamily="34" charset="-78"/>
                <a:ea typeface="Arial"/>
              </a:rPr>
              <a:t>Biotine</a:t>
            </a:r>
            <a:endParaRPr lang="fr-FR" sz="3700" b="0" strike="noStrike" spc="-1" dirty="0">
              <a:latin typeface="Suisse Int'l Light" panose="020B0304000000000000" pitchFamily="34" charset="-78"/>
            </a:endParaRPr>
          </a:p>
        </p:txBody>
      </p:sp>
      <p:sp>
        <p:nvSpPr>
          <p:cNvPr id="181" name="Google Shape;184;p10"/>
          <p:cNvSpPr/>
          <p:nvPr/>
        </p:nvSpPr>
        <p:spPr bwMode="auto">
          <a:xfrm>
            <a:off x="1524240" y="11074320"/>
            <a:ext cx="377640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err="1">
                <a:solidFill>
                  <a:srgbClr val="000000"/>
                </a:solidFill>
                <a:latin typeface="Suisse Int'l Light" panose="020B0304000000000000" pitchFamily="34" charset="-78"/>
                <a:ea typeface="Arial"/>
              </a:rPr>
              <a:t>Feuilles</a:t>
            </a:r>
            <a:r>
              <a:rPr lang="en-US" sz="3700" b="0" strike="noStrike" spc="-1" dirty="0">
                <a:solidFill>
                  <a:srgbClr val="000000"/>
                </a:solidFill>
                <a:latin typeface="Suisse Int'l Light" panose="020B0304000000000000" pitchFamily="34" charset="-78"/>
                <a:ea typeface="Arial"/>
              </a:rPr>
              <a:t> </a:t>
            </a:r>
            <a:r>
              <a:rPr lang="en-US" sz="3700" b="0" strike="noStrike" spc="-1" dirty="0" err="1">
                <a:solidFill>
                  <a:srgbClr val="000000"/>
                </a:solidFill>
                <a:latin typeface="Suisse Int'l Light" panose="020B0304000000000000" pitchFamily="34" charset="-78"/>
                <a:ea typeface="Arial"/>
              </a:rPr>
              <a:t>d'épinards</a:t>
            </a:r>
            <a:endParaRPr lang="fr-FR" sz="3700" b="0" strike="noStrike" spc="-1" dirty="0">
              <a:latin typeface="Suisse Int'l Light" panose="020B0304000000000000" pitchFamily="34" charset="-7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bwMode="auto">
        <a:xfrm>
          <a:off x="0" y="0"/>
          <a:ext cx="0" cy="0"/>
          <a:chOff x="0" y="0"/>
          <a:chExt cx="0" cy="0"/>
        </a:xfrm>
      </p:grpSpPr>
      <p:pic>
        <p:nvPicPr>
          <p:cNvPr id="182" name="Google Shape;190;p11"/>
          <p:cNvPicPr/>
          <p:nvPr/>
        </p:nvPicPr>
        <p:blipFill>
          <a:blip r:embed="rId3"/>
          <a:stretch/>
        </p:blipFill>
        <p:spPr bwMode="auto">
          <a:xfrm>
            <a:off x="1440" y="0"/>
            <a:ext cx="24383520" cy="13715640"/>
          </a:xfrm>
          <a:prstGeom prst="rect">
            <a:avLst/>
          </a:prstGeom>
          <a:ln w="0">
            <a:noFill/>
          </a:ln>
        </p:spPr>
      </p:pic>
      <p:sp>
        <p:nvSpPr>
          <p:cNvPr id="183" name="Google Shape;191;p11"/>
          <p:cNvSpPr/>
          <p:nvPr/>
        </p:nvSpPr>
        <p:spPr bwMode="auto">
          <a:xfrm>
            <a:off x="2159280" y="4508640"/>
            <a:ext cx="7764480" cy="664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7000"/>
              </a:lnSpc>
              <a:buNone/>
              <a:defRPr/>
            </a:pPr>
            <a:r>
              <a:rPr lang="fr-FR" sz="3700" b="0" strike="noStrike" spc="-1" dirty="0">
                <a:solidFill>
                  <a:srgbClr val="000000"/>
                </a:solidFill>
                <a:latin typeface="Suisse Int'l Light" panose="020B0304000000000000" pitchFamily="34" charset="-78"/>
                <a:ea typeface="Arial"/>
              </a:rPr>
              <a:t>Adultes en bonne santé âgés de plus de 18 ans</a:t>
            </a:r>
            <a:endParaRPr lang="fr-FR" sz="3700" b="0" strike="noStrike" spc="-1" dirty="0">
              <a:latin typeface="Suisse Int'l Light" panose="020B0304000000000000" pitchFamily="34" charset="-78"/>
            </a:endParaRPr>
          </a:p>
        </p:txBody>
      </p:sp>
      <p:sp>
        <p:nvSpPr>
          <p:cNvPr id="184" name="Google Shape;192;p11"/>
          <p:cNvSpPr/>
          <p:nvPr/>
        </p:nvSpPr>
        <p:spPr bwMode="auto">
          <a:xfrm>
            <a:off x="2151720" y="6449400"/>
            <a:ext cx="11905200" cy="4220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62000"/>
              </a:lnSpc>
              <a:buNone/>
              <a:defRPr/>
            </a:pPr>
            <a:r>
              <a:rPr lang="fr-FR" sz="3700" b="0" strike="noStrike" spc="-1" dirty="0">
                <a:solidFill>
                  <a:srgbClr val="000000"/>
                </a:solidFill>
                <a:latin typeface="Suisse Int'l Light" panose="020B0304000000000000" pitchFamily="34" charset="-78"/>
                <a:ea typeface="Arial"/>
              </a:rPr>
              <a:t>Présence de maladies de la peau</a:t>
            </a:r>
            <a:endParaRPr lang="fr-FR" sz="3700" b="0" strike="noStrike" spc="-1" dirty="0">
              <a:latin typeface="Suisse Int'l Light" panose="020B0304000000000000" pitchFamily="34" charset="-78"/>
            </a:endParaRPr>
          </a:p>
          <a:p>
            <a:pPr>
              <a:lnSpc>
                <a:spcPct val="162000"/>
              </a:lnSpc>
              <a:buNone/>
              <a:defRPr/>
            </a:pPr>
            <a:r>
              <a:rPr lang="fr-FR" sz="3700" b="0" strike="noStrike" spc="-1" dirty="0">
                <a:solidFill>
                  <a:srgbClr val="000000"/>
                </a:solidFill>
                <a:latin typeface="Suisse Int'l Light" panose="020B0304000000000000" pitchFamily="34" charset="-78"/>
                <a:ea typeface="Arial"/>
              </a:rPr>
              <a:t>Réactions allergiques</a:t>
            </a:r>
            <a:endParaRPr lang="fr-FR" sz="3700" b="0" strike="noStrike" spc="-1" dirty="0">
              <a:latin typeface="Suisse Int'l Light" panose="020B0304000000000000" pitchFamily="34" charset="-78"/>
            </a:endParaRPr>
          </a:p>
          <a:p>
            <a:pPr>
              <a:lnSpc>
                <a:spcPct val="162000"/>
              </a:lnSpc>
              <a:buNone/>
              <a:defRPr/>
            </a:pPr>
            <a:r>
              <a:rPr lang="fr-FR" sz="3700" b="0" strike="noStrike" spc="-1" dirty="0">
                <a:solidFill>
                  <a:srgbClr val="000000"/>
                </a:solidFill>
                <a:latin typeface="Suisse Int'l Light" panose="020B0304000000000000" pitchFamily="34" charset="-78"/>
                <a:ea typeface="Arial"/>
              </a:rPr>
              <a:t>Maladies chroniques</a:t>
            </a:r>
            <a:endParaRPr lang="fr-FR" sz="3700" b="0" strike="noStrike" spc="-1" dirty="0">
              <a:latin typeface="Suisse Int'l Light" panose="020B0304000000000000" pitchFamily="34" charset="-78"/>
            </a:endParaRPr>
          </a:p>
          <a:p>
            <a:pPr>
              <a:lnSpc>
                <a:spcPct val="150000"/>
              </a:lnSpc>
              <a:buNone/>
              <a:defRPr/>
            </a:pPr>
            <a:r>
              <a:rPr lang="fr-FR" sz="3700" b="0" strike="noStrike" spc="-1" dirty="0">
                <a:solidFill>
                  <a:srgbClr val="000000"/>
                </a:solidFill>
                <a:latin typeface="Suisse Int'l Light" panose="020B0304000000000000" pitchFamily="34" charset="-78"/>
                <a:ea typeface="Arial"/>
              </a:rPr>
              <a:t>Procédures esthétiques ou médicales </a:t>
            </a:r>
            <a:br>
              <a:rPr lang="fr-FR" sz="3700" b="0" strike="noStrike" spc="-1" dirty="0">
                <a:solidFill>
                  <a:srgbClr val="000000"/>
                </a:solidFill>
                <a:latin typeface="Suisse Int'l Light" panose="020B0304000000000000" pitchFamily="34" charset="-78"/>
                <a:ea typeface="Arial"/>
              </a:rPr>
            </a:br>
            <a:r>
              <a:rPr lang="fr-FR" sz="3700" b="0" strike="noStrike" spc="-1" dirty="0">
                <a:solidFill>
                  <a:srgbClr val="000000"/>
                </a:solidFill>
                <a:latin typeface="Suisse Int'l Light" panose="020B0304000000000000" pitchFamily="34" charset="-78"/>
                <a:ea typeface="Arial"/>
              </a:rPr>
              <a:t>au cours des 12 dernières semaines</a:t>
            </a:r>
            <a:endParaRPr lang="fr-FR" sz="3700" b="0" strike="noStrike" spc="-1" dirty="0">
              <a:latin typeface="Suisse Int'l Light" panose="020B0304000000000000" pitchFamily="34" charset="-78"/>
            </a:endParaRPr>
          </a:p>
        </p:txBody>
      </p:sp>
      <p:sp>
        <p:nvSpPr>
          <p:cNvPr id="185" name="Google Shape;193;p11"/>
          <p:cNvSpPr/>
          <p:nvPr/>
        </p:nvSpPr>
        <p:spPr bwMode="auto">
          <a:xfrm>
            <a:off x="1524240" y="3670200"/>
            <a:ext cx="893304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err="1">
                <a:solidFill>
                  <a:srgbClr val="000000"/>
                </a:solidFill>
                <a:latin typeface="Suisse Int'l" panose="020B0504000000000000" pitchFamily="34" charset="-78"/>
                <a:ea typeface="Arial"/>
                <a:cs typeface="Suisse Int'l" panose="020B0504000000000000" pitchFamily="34" charset="-78"/>
              </a:rPr>
              <a:t>Critères</a:t>
            </a:r>
            <a:r>
              <a:rPr lang="en-US" sz="3700" b="0" strike="noStrike" spc="-1" dirty="0">
                <a:solidFill>
                  <a:srgbClr val="000000"/>
                </a:solidFill>
                <a:latin typeface="Suisse Int'l" panose="020B0504000000000000" pitchFamily="34" charset="-78"/>
                <a:ea typeface="Arial"/>
                <a:cs typeface="Suisse Int'l" panose="020B0504000000000000" pitchFamily="34" charset="-78"/>
              </a:rPr>
              <a:t> </a:t>
            </a:r>
            <a:r>
              <a:rPr lang="en-US" sz="3700" b="0" strike="noStrike" spc="-1" dirty="0" err="1">
                <a:solidFill>
                  <a:srgbClr val="000000"/>
                </a:solidFill>
                <a:latin typeface="Suisse Int'l" panose="020B0504000000000000" pitchFamily="34" charset="-78"/>
                <a:ea typeface="Arial"/>
                <a:cs typeface="Suisse Int'l" panose="020B0504000000000000" pitchFamily="34" charset="-78"/>
              </a:rPr>
              <a:t>d'inclusion</a:t>
            </a:r>
            <a:r>
              <a:rPr lang="en-US" sz="3700" b="0" strike="noStrike" spc="-1" dirty="0">
                <a:solidFill>
                  <a:srgbClr val="000000"/>
                </a:solidFill>
                <a:latin typeface="Suisse Int'l" panose="020B0504000000000000" pitchFamily="34" charset="-78"/>
                <a:ea typeface="Arial"/>
                <a:cs typeface="Suisse Int'l" panose="020B0504000000000000" pitchFamily="34" charset="-78"/>
              </a:rPr>
              <a:t> dans </a:t>
            </a:r>
            <a:r>
              <a:rPr lang="en-US" sz="3700" b="0" strike="noStrike" spc="-1" dirty="0" err="1">
                <a:solidFill>
                  <a:srgbClr val="000000"/>
                </a:solidFill>
                <a:latin typeface="Suisse Int'l" panose="020B0504000000000000" pitchFamily="34" charset="-78"/>
                <a:ea typeface="Arial"/>
                <a:cs typeface="Suisse Int'l" panose="020B0504000000000000" pitchFamily="34" charset="-78"/>
              </a:rPr>
              <a:t>l'étude</a:t>
            </a:r>
            <a:r>
              <a:rPr lang="en-US" sz="3700" b="0" strike="noStrike" spc="-1" dirty="0">
                <a:solidFill>
                  <a:srgbClr val="000000"/>
                </a:solidFill>
                <a:latin typeface="Suisse Int'l" panose="020B0504000000000000" pitchFamily="34" charset="-78"/>
                <a:ea typeface="Arial"/>
                <a:cs typeface="Suisse Int'l" panose="020B0504000000000000" pitchFamily="34" charset="-78"/>
              </a:rPr>
              <a:t>:</a:t>
            </a:r>
            <a:endParaRPr lang="fr-FR" sz="3700" b="0" strike="noStrike" spc="-1" dirty="0">
              <a:latin typeface="Suisse Int'l" panose="020B0504000000000000" pitchFamily="34" charset="-78"/>
              <a:cs typeface="Suisse Int'l" panose="020B0504000000000000" pitchFamily="34" charset="-78"/>
            </a:endParaRPr>
          </a:p>
        </p:txBody>
      </p:sp>
      <p:sp>
        <p:nvSpPr>
          <p:cNvPr id="186" name="Google Shape;194;p11"/>
          <p:cNvSpPr/>
          <p:nvPr/>
        </p:nvSpPr>
        <p:spPr bwMode="auto">
          <a:xfrm>
            <a:off x="1524240" y="5905440"/>
            <a:ext cx="9479160" cy="71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20000"/>
              </a:lnSpc>
              <a:buNone/>
              <a:defRPr/>
            </a:pPr>
            <a:r>
              <a:rPr lang="en-US" sz="3700" b="0" strike="noStrike" spc="-1" dirty="0" err="1">
                <a:solidFill>
                  <a:srgbClr val="000000"/>
                </a:solidFill>
                <a:latin typeface="Suisse Int'l" panose="020B0504000000000000" pitchFamily="34" charset="-78"/>
                <a:ea typeface="Arial"/>
                <a:cs typeface="Suisse Int'l" panose="020B0504000000000000" pitchFamily="34" charset="-78"/>
              </a:rPr>
              <a:t>Critères</a:t>
            </a:r>
            <a:r>
              <a:rPr lang="en-US" sz="3700" b="0" strike="noStrike" spc="-1" dirty="0">
                <a:solidFill>
                  <a:srgbClr val="000000"/>
                </a:solidFill>
                <a:latin typeface="Suisse Int'l" panose="020B0504000000000000" pitchFamily="34" charset="-78"/>
                <a:ea typeface="Arial"/>
                <a:cs typeface="Suisse Int'l" panose="020B0504000000000000" pitchFamily="34" charset="-78"/>
              </a:rPr>
              <a:t> </a:t>
            </a:r>
            <a:r>
              <a:rPr lang="en-US" sz="3700" b="0" strike="noStrike" spc="-1" dirty="0" err="1">
                <a:solidFill>
                  <a:srgbClr val="000000"/>
                </a:solidFill>
                <a:latin typeface="Suisse Int'l" panose="020B0504000000000000" pitchFamily="34" charset="-78"/>
                <a:ea typeface="Arial"/>
                <a:cs typeface="Suisse Int'l" panose="020B0504000000000000" pitchFamily="34" charset="-78"/>
              </a:rPr>
              <a:t>d'exclusion</a:t>
            </a:r>
            <a:r>
              <a:rPr lang="en-US" sz="3700" b="0" strike="noStrike" spc="-1" dirty="0">
                <a:solidFill>
                  <a:srgbClr val="000000"/>
                </a:solidFill>
                <a:latin typeface="Suisse Int'l" panose="020B0504000000000000" pitchFamily="34" charset="-78"/>
                <a:ea typeface="Arial"/>
                <a:cs typeface="Suisse Int'l" panose="020B0504000000000000" pitchFamily="34" charset="-78"/>
              </a:rPr>
              <a:t> de </a:t>
            </a:r>
            <a:r>
              <a:rPr lang="en-US" sz="3700" b="0" strike="noStrike" spc="-1" dirty="0" err="1">
                <a:solidFill>
                  <a:srgbClr val="000000"/>
                </a:solidFill>
                <a:latin typeface="Suisse Int'l" panose="020B0504000000000000" pitchFamily="34" charset="-78"/>
                <a:ea typeface="Arial"/>
                <a:cs typeface="Suisse Int'l" panose="020B0504000000000000" pitchFamily="34" charset="-78"/>
              </a:rPr>
              <a:t>l'étude</a:t>
            </a:r>
            <a:r>
              <a:rPr lang="en-US" sz="3700" b="0" strike="noStrike" spc="-1" dirty="0">
                <a:solidFill>
                  <a:srgbClr val="000000"/>
                </a:solidFill>
                <a:latin typeface="Suisse Int'l" panose="020B0504000000000000" pitchFamily="34" charset="-78"/>
                <a:ea typeface="Arial"/>
                <a:cs typeface="Suisse Int'l" panose="020B0504000000000000" pitchFamily="34" charset="-78"/>
              </a:rPr>
              <a:t> :</a:t>
            </a:r>
            <a:endParaRPr lang="fr-FR" sz="3700" b="0" strike="noStrike" spc="-1" dirty="0">
              <a:latin typeface="Suisse Int'l" panose="020B0504000000000000" pitchFamily="34" charset="-78"/>
              <a:cs typeface="Suisse Int'l" panose="020B0504000000000000" pitchFamily="34" charset="-78"/>
            </a:endParaRPr>
          </a:p>
        </p:txBody>
      </p:sp>
      <p:pic>
        <p:nvPicPr>
          <p:cNvPr id="187" name="Google Shape;195;p11" descr=" "/>
          <p:cNvPicPr/>
          <p:nvPr/>
        </p:nvPicPr>
        <p:blipFill>
          <a:blip r:embed="rId4"/>
          <a:stretch/>
        </p:blipFill>
        <p:spPr bwMode="auto">
          <a:xfrm>
            <a:off x="23142240" y="891360"/>
            <a:ext cx="215640" cy="288720"/>
          </a:xfrm>
          <a:prstGeom prst="rect">
            <a:avLst/>
          </a:prstGeom>
          <a:ln w="0">
            <a:noFill/>
          </a:ln>
        </p:spPr>
      </p:pic>
      <p:pic>
        <p:nvPicPr>
          <p:cNvPr id="188" name="Google Shape;196;p11" descr=" "/>
          <p:cNvPicPr/>
          <p:nvPr/>
        </p:nvPicPr>
        <p:blipFill>
          <a:blip r:embed="rId5"/>
          <a:stretch/>
        </p:blipFill>
        <p:spPr bwMode="auto">
          <a:xfrm>
            <a:off x="22837680" y="891360"/>
            <a:ext cx="43560" cy="283680"/>
          </a:xfrm>
          <a:prstGeom prst="rect">
            <a:avLst/>
          </a:prstGeom>
          <a:ln w="0">
            <a:noFill/>
          </a:ln>
        </p:spPr>
      </p:pic>
      <p:pic>
        <p:nvPicPr>
          <p:cNvPr id="189" name="Google Shape;197;p11" descr=" "/>
          <p:cNvPicPr/>
          <p:nvPr/>
        </p:nvPicPr>
        <p:blipFill>
          <a:blip r:embed="rId6"/>
          <a:stretch/>
        </p:blipFill>
        <p:spPr bwMode="auto">
          <a:xfrm>
            <a:off x="22919760" y="972360"/>
            <a:ext cx="184320" cy="207719"/>
          </a:xfrm>
          <a:prstGeom prst="rect">
            <a:avLst/>
          </a:prstGeom>
          <a:ln w="0">
            <a:noFill/>
          </a:ln>
        </p:spPr>
      </p:pic>
      <p:pic>
        <p:nvPicPr>
          <p:cNvPr id="190" name="Google Shape;198;p11" descr=" "/>
          <p:cNvPicPr/>
          <p:nvPr/>
        </p:nvPicPr>
        <p:blipFill>
          <a:blip r:embed="rId7"/>
          <a:stretch/>
        </p:blipFill>
        <p:spPr bwMode="auto">
          <a:xfrm>
            <a:off x="22611960" y="967320"/>
            <a:ext cx="198000" cy="213120"/>
          </a:xfrm>
          <a:prstGeom prst="rect">
            <a:avLst/>
          </a:prstGeom>
          <a:ln w="0">
            <a:noFill/>
          </a:ln>
        </p:spPr>
      </p:pic>
      <p:pic>
        <p:nvPicPr>
          <p:cNvPr id="191" name="Google Shape;199;p11" descr=" "/>
          <p:cNvPicPr/>
          <p:nvPr/>
        </p:nvPicPr>
        <p:blipFill>
          <a:blip r:embed="rId8"/>
          <a:stretch/>
        </p:blipFill>
        <p:spPr bwMode="auto">
          <a:xfrm>
            <a:off x="22538159" y="891360"/>
            <a:ext cx="43560" cy="283680"/>
          </a:xfrm>
          <a:prstGeom prst="rect">
            <a:avLst/>
          </a:prstGeom>
          <a:ln w="0">
            <a:noFill/>
          </a:ln>
        </p:spPr>
      </p:pic>
      <p:pic>
        <p:nvPicPr>
          <p:cNvPr id="192" name="Google Shape;200;p11" descr=" "/>
          <p:cNvPicPr/>
          <p:nvPr/>
        </p:nvPicPr>
        <p:blipFill>
          <a:blip r:embed="rId9"/>
          <a:stretch/>
        </p:blipFill>
        <p:spPr bwMode="auto">
          <a:xfrm>
            <a:off x="22284000" y="967320"/>
            <a:ext cx="215640" cy="213120"/>
          </a:xfrm>
          <a:prstGeom prst="rect">
            <a:avLst/>
          </a:prstGeom>
          <a:ln w="0">
            <a:noFill/>
          </a:ln>
        </p:spPr>
      </p:pic>
      <p:pic>
        <p:nvPicPr>
          <p:cNvPr id="193" name="Google Shape;201;p11" descr=" "/>
          <p:cNvPicPr/>
          <p:nvPr/>
        </p:nvPicPr>
        <p:blipFill>
          <a:blip r:embed="rId10"/>
          <a:stretch/>
        </p:blipFill>
        <p:spPr bwMode="auto">
          <a:xfrm>
            <a:off x="21924360" y="967320"/>
            <a:ext cx="213840" cy="213120"/>
          </a:xfrm>
          <a:prstGeom prst="rect">
            <a:avLst/>
          </a:prstGeom>
          <a:ln w="0">
            <a:noFill/>
          </a:ln>
        </p:spPr>
      </p:pic>
      <p:pic>
        <p:nvPicPr>
          <p:cNvPr id="194" name="Google Shape;202;p11" descr=" "/>
          <p:cNvPicPr/>
          <p:nvPr/>
        </p:nvPicPr>
        <p:blipFill>
          <a:blip r:embed="rId11"/>
          <a:stretch/>
        </p:blipFill>
        <p:spPr bwMode="auto">
          <a:xfrm>
            <a:off x="22168440" y="967680"/>
            <a:ext cx="103680" cy="207360"/>
          </a:xfrm>
          <a:prstGeom prst="rect">
            <a:avLst/>
          </a:prstGeom>
          <a:ln w="0">
            <a:noFill/>
          </a:ln>
        </p:spPr>
      </p:pic>
      <p:pic>
        <p:nvPicPr>
          <p:cNvPr id="195" name="Google Shape;203;p11" descr=" "/>
          <p:cNvPicPr/>
          <p:nvPr/>
        </p:nvPicPr>
        <p:blipFill>
          <a:blip r:embed="rId12"/>
          <a:stretch/>
        </p:blipFill>
        <p:spPr bwMode="auto">
          <a:xfrm>
            <a:off x="21706920" y="967320"/>
            <a:ext cx="198000" cy="213120"/>
          </a:xfrm>
          <a:prstGeom prst="rect">
            <a:avLst/>
          </a:prstGeom>
          <a:ln w="0">
            <a:noFill/>
          </a:ln>
        </p:spPr>
      </p:pic>
      <p:sp>
        <p:nvSpPr>
          <p:cNvPr id="196" name="Google Shape;204;p11"/>
          <p:cNvSpPr/>
          <p:nvPr/>
        </p:nvSpPr>
        <p:spPr bwMode="auto">
          <a:xfrm>
            <a:off x="1524240" y="4711680"/>
            <a:ext cx="151920" cy="151920"/>
          </a:xfrm>
          <a:prstGeom prst="ellipse">
            <a:avLst/>
          </a:prstGeom>
          <a:solidFill>
            <a:srgbClr val="0F61A6"/>
          </a:solidFill>
          <a:ln w="0">
            <a:noFill/>
          </a:ln>
        </p:spPr>
        <p:style>
          <a:lnRef idx="0">
            <a:scrgbClr r="0" g="0" b="0"/>
          </a:lnRef>
          <a:fillRef idx="0">
            <a:scrgbClr r="0" g="0" b="0"/>
          </a:fillRef>
          <a:effectRef idx="0">
            <a:scrgbClr r="0" g="0" b="0"/>
          </a:effectRef>
          <a:fontRef idx="minor"/>
        </p:style>
      </p:sp>
      <p:sp>
        <p:nvSpPr>
          <p:cNvPr id="197" name="Google Shape;205;p11"/>
          <p:cNvSpPr/>
          <p:nvPr/>
        </p:nvSpPr>
        <p:spPr bwMode="auto">
          <a:xfrm>
            <a:off x="1524240" y="7035840"/>
            <a:ext cx="151920" cy="151920"/>
          </a:xfrm>
          <a:prstGeom prst="ellipse">
            <a:avLst/>
          </a:prstGeom>
          <a:solidFill>
            <a:srgbClr val="0F61A6"/>
          </a:solidFill>
          <a:ln w="0">
            <a:noFill/>
          </a:ln>
        </p:spPr>
        <p:style>
          <a:lnRef idx="0">
            <a:scrgbClr r="0" g="0" b="0"/>
          </a:lnRef>
          <a:fillRef idx="0">
            <a:scrgbClr r="0" g="0" b="0"/>
          </a:fillRef>
          <a:effectRef idx="0">
            <a:scrgbClr r="0" g="0" b="0"/>
          </a:effectRef>
          <a:fontRef idx="minor"/>
        </p:style>
      </p:sp>
      <p:sp>
        <p:nvSpPr>
          <p:cNvPr id="198" name="Google Shape;206;p11"/>
          <p:cNvSpPr/>
          <p:nvPr/>
        </p:nvSpPr>
        <p:spPr bwMode="auto">
          <a:xfrm>
            <a:off x="1509649" y="7856820"/>
            <a:ext cx="151920" cy="151920"/>
          </a:xfrm>
          <a:prstGeom prst="ellipse">
            <a:avLst/>
          </a:prstGeom>
          <a:solidFill>
            <a:srgbClr val="0F61A6"/>
          </a:solidFill>
          <a:ln w="0">
            <a:noFill/>
          </a:ln>
        </p:spPr>
        <p:style>
          <a:lnRef idx="0">
            <a:scrgbClr r="0" g="0" b="0"/>
          </a:lnRef>
          <a:fillRef idx="0">
            <a:scrgbClr r="0" g="0" b="0"/>
          </a:fillRef>
          <a:effectRef idx="0">
            <a:scrgbClr r="0" g="0" b="0"/>
          </a:effectRef>
          <a:fontRef idx="minor"/>
        </p:style>
      </p:sp>
      <p:sp>
        <p:nvSpPr>
          <p:cNvPr id="199" name="Google Shape;207;p11"/>
          <p:cNvSpPr/>
          <p:nvPr/>
        </p:nvSpPr>
        <p:spPr bwMode="auto">
          <a:xfrm>
            <a:off x="1524240" y="8699760"/>
            <a:ext cx="151920" cy="151920"/>
          </a:xfrm>
          <a:prstGeom prst="ellipse">
            <a:avLst/>
          </a:prstGeom>
          <a:solidFill>
            <a:srgbClr val="0F61A6"/>
          </a:solidFill>
          <a:ln w="0">
            <a:noFill/>
          </a:ln>
        </p:spPr>
        <p:style>
          <a:lnRef idx="0">
            <a:scrgbClr r="0" g="0" b="0"/>
          </a:lnRef>
          <a:fillRef idx="0">
            <a:scrgbClr r="0" g="0" b="0"/>
          </a:fillRef>
          <a:effectRef idx="0">
            <a:scrgbClr r="0" g="0" b="0"/>
          </a:effectRef>
          <a:fontRef idx="minor"/>
        </p:style>
      </p:sp>
      <p:sp>
        <p:nvSpPr>
          <p:cNvPr id="200" name="Google Shape;208;p11"/>
          <p:cNvSpPr/>
          <p:nvPr/>
        </p:nvSpPr>
        <p:spPr bwMode="auto">
          <a:xfrm>
            <a:off x="1524240" y="9537840"/>
            <a:ext cx="151920" cy="151920"/>
          </a:xfrm>
          <a:prstGeom prst="ellipse">
            <a:avLst/>
          </a:prstGeom>
          <a:solidFill>
            <a:srgbClr val="0F61A6"/>
          </a:solidFill>
          <a:ln w="0">
            <a:noFill/>
          </a:ln>
        </p:spPr>
        <p:style>
          <a:lnRef idx="0">
            <a:scrgbClr r="0" g="0" b="0"/>
          </a:lnRef>
          <a:fillRef idx="0">
            <a:scrgbClr r="0" g="0" b="0"/>
          </a:fillRef>
          <a:effectRef idx="0">
            <a:scrgbClr r="0" g="0" b="0"/>
          </a:effectRef>
          <a:fontRef idx="minor"/>
        </p:style>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TotalTime>
  <Words>1413</Words>
  <Application>Microsoft Office PowerPoint</Application>
  <PresentationFormat>Custom</PresentationFormat>
  <Paragraphs>322</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Suisse Int'l</vt:lpstr>
      <vt:lpstr>Suisse Int'l Light</vt:lpstr>
      <vt:lpstr>Suisse Int'l Thin</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Admin</dc:creator>
  <dc:description/>
  <cp:lastModifiedBy>Cullen</cp:lastModifiedBy>
  <cp:revision>22</cp:revision>
  <dcterms:modified xsi:type="dcterms:W3CDTF">2025-03-07T08:34:06Z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21</vt:i4>
  </property>
  <property fmtid="{D5CDD505-2E9C-101B-9397-08002B2CF9AE}" pid="3" name="PresentationFormat">
    <vt:lpwstr>Произвольный</vt:lpwstr>
  </property>
  <property fmtid="{D5CDD505-2E9C-101B-9397-08002B2CF9AE}" pid="4" name="Slides">
    <vt:i4>21</vt:i4>
  </property>
</Properties>
</file>